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8" r:id="rId3"/>
    <p:sldId id="293" r:id="rId4"/>
    <p:sldId id="8594" r:id="rId5"/>
    <p:sldId id="8504" r:id="rId6"/>
    <p:sldId id="8605" r:id="rId7"/>
    <p:sldId id="8419" r:id="rId8"/>
    <p:sldId id="294" r:id="rId9"/>
    <p:sldId id="8391" r:id="rId10"/>
    <p:sldId id="269" r:id="rId11"/>
    <p:sldId id="8526" r:id="rId12"/>
    <p:sldId id="8459" r:id="rId13"/>
    <p:sldId id="8470" r:id="rId14"/>
    <p:sldId id="295" r:id="rId15"/>
    <p:sldId id="8408" r:id="rId16"/>
    <p:sldId id="8451" r:id="rId17"/>
    <p:sldId id="8402" r:id="rId18"/>
    <p:sldId id="8483" r:id="rId19"/>
    <p:sldId id="296" r:id="rId20"/>
    <p:sldId id="8586" r:id="rId21"/>
    <p:sldId id="8514" r:id="rId22"/>
    <p:sldId id="8525" r:id="rId23"/>
    <p:sldId id="8350" r:id="rId24"/>
    <p:sldId id="292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50" d="100"/>
          <a:sy n="50" d="100"/>
        </p:scale>
        <p:origin x="854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26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8424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13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519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C23FC-191D-46F8-90D6-666026D94A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740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764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B46D-C0D5-427F-A599-A8625B7BEF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6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55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64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78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EE461-41DB-4DF9-A1AC-E0AD990EAB7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59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DDFC7-F288-4EFC-B594-E1B4427511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88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86855-8D0F-4FB8-8AB6-33D9A113F6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991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D85AF-73E8-48CE-A99C-B2633271C5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96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3FEFC-5A44-4C02-99F1-5B7E9679A3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44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6659563" y="2632075"/>
            <a:ext cx="4295775" cy="26844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77887" y="4664885"/>
            <a:ext cx="827316" cy="827314"/>
          </a:xfrm>
          <a:custGeom>
            <a:avLst/>
            <a:gdLst>
              <a:gd name="connsiteX0" fmla="*/ 353639 w 707278"/>
              <a:gd name="connsiteY0" fmla="*/ 0 h 707276"/>
              <a:gd name="connsiteX1" fmla="*/ 707278 w 707278"/>
              <a:gd name="connsiteY1" fmla="*/ 353638 h 707276"/>
              <a:gd name="connsiteX2" fmla="*/ 353639 w 707278"/>
              <a:gd name="connsiteY2" fmla="*/ 707276 h 707276"/>
              <a:gd name="connsiteX3" fmla="*/ 0 w 707278"/>
              <a:gd name="connsiteY3" fmla="*/ 353638 h 707276"/>
              <a:gd name="connsiteX4" fmla="*/ 353639 w 707278"/>
              <a:gd name="connsiteY4" fmla="*/ 0 h 70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78" h="707276">
                <a:moveTo>
                  <a:pt x="353639" y="0"/>
                </a:moveTo>
                <a:cubicBezTo>
                  <a:pt x="548948" y="0"/>
                  <a:pt x="707278" y="158329"/>
                  <a:pt x="707278" y="353638"/>
                </a:cubicBezTo>
                <a:cubicBezTo>
                  <a:pt x="707278" y="548947"/>
                  <a:pt x="548948" y="707276"/>
                  <a:pt x="353639" y="707276"/>
                </a:cubicBezTo>
                <a:cubicBezTo>
                  <a:pt x="158330" y="707276"/>
                  <a:pt x="0" y="548947"/>
                  <a:pt x="0" y="353638"/>
                </a:cubicBezTo>
                <a:cubicBezTo>
                  <a:pt x="0" y="158329"/>
                  <a:pt x="158330" y="0"/>
                  <a:pt x="353639" y="0"/>
                </a:cubicBezTo>
                <a:close/>
              </a:path>
            </a:pathLst>
          </a:custGeom>
          <a:effectLst>
            <a:outerShdw blurRad="127000" sx="102000" sy="102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46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89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:blinds/>
      </p:transition>
    </mc:Choice>
    <mc:Fallback xmlns="">
      <p:transition spd="slow" advTm="0">
        <p:blind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3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55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0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E7F0C3-59DB-45F7-B469-F027B3836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9974" b="94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E7F1F5C4-2722-41F7-BB0E-CD412E9AEAE2}"/>
              </a:ext>
            </a:extLst>
          </p:cNvPr>
          <p:cNvSpPr/>
          <p:nvPr/>
        </p:nvSpPr>
        <p:spPr>
          <a:xfrm>
            <a:off x="4582991" y="236485"/>
            <a:ext cx="7283464" cy="7283464"/>
          </a:xfrm>
          <a:prstGeom prst="ellipse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爱的纪念 souvenirs d'enfance">
            <a:hlinkClick r:id="" action="ppaction://media"/>
            <a:extLst>
              <a:ext uri="{FF2B5EF4-FFF2-40B4-BE49-F238E27FC236}">
                <a16:creationId xmlns:a16="http://schemas.microsoft.com/office/drawing/2014/main" id="{CDBCB074-C181-4830-A946-48DEFFFCB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48323" y="0"/>
            <a:ext cx="487363" cy="4873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19D449-0C9C-4495-98F8-703881875D89}"/>
              </a:ext>
            </a:extLst>
          </p:cNvPr>
          <p:cNvSpPr txBox="1"/>
          <p:nvPr/>
        </p:nvSpPr>
        <p:spPr>
          <a:xfrm>
            <a:off x="5022208" y="3305346"/>
            <a:ext cx="640502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333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en-US" altLang="zh-CN" sz="5333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5333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65B44C25-6F1B-4EB1-8E81-8933890C08EB}"/>
              </a:ext>
            </a:extLst>
          </p:cNvPr>
          <p:cNvSpPr txBox="1"/>
          <p:nvPr/>
        </p:nvSpPr>
        <p:spPr>
          <a:xfrm>
            <a:off x="6133383" y="1525066"/>
            <a:ext cx="36376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dirty="0">
                <a:ln w="6350">
                  <a:noFill/>
                </a:ln>
                <a:solidFill>
                  <a:schemeClr val="bg1"/>
                </a:solidFill>
                <a:latin typeface="Edwardian Script ITC" panose="030303020407070D0804" pitchFamily="66" charset="0"/>
                <a:ea typeface="微软雅黑" panose="020B0503020204020204" pitchFamily="34" charset="-122"/>
              </a:rPr>
              <a:t>2018</a:t>
            </a:r>
            <a:endParaRPr lang="zh-CN" altLang="en-US" sz="13800" b="1" dirty="0">
              <a:ln w="6350">
                <a:noFill/>
              </a:ln>
              <a:solidFill>
                <a:schemeClr val="bg1"/>
              </a:solidFill>
              <a:latin typeface="Edwardian Script ITC" panose="030303020407070D0804" pitchFamily="66" charset="0"/>
              <a:ea typeface="微软雅黑" panose="020B0503020204020204" pitchFamily="34" charset="-122"/>
            </a:endParaRPr>
          </a:p>
        </p:txBody>
      </p:sp>
      <p:sp>
        <p:nvSpPr>
          <p:cNvPr id="24" name="矩形 259">
            <a:extLst>
              <a:ext uri="{FF2B5EF4-FFF2-40B4-BE49-F238E27FC236}">
                <a16:creationId xmlns:a16="http://schemas.microsoft.com/office/drawing/2014/main" id="{D06122FA-390A-42B7-AC58-7790F61E6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879" y="4404369"/>
            <a:ext cx="6405030" cy="46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8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85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A2A062-75A8-48F7-B212-3316814C8AC1}"/>
              </a:ext>
            </a:extLst>
          </p:cNvPr>
          <p:cNvSpPr txBox="1"/>
          <p:nvPr/>
        </p:nvSpPr>
        <p:spPr>
          <a:xfrm>
            <a:off x="5670815" y="4995183"/>
            <a:ext cx="18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2019-12-30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F0225E-AD17-4CEC-A6F8-22185366AC14}"/>
              </a:ext>
            </a:extLst>
          </p:cNvPr>
          <p:cNvSpPr txBox="1"/>
          <p:nvPr/>
        </p:nvSpPr>
        <p:spPr>
          <a:xfrm>
            <a:off x="8951140" y="5029794"/>
            <a:ext cx="229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Design by MMMM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6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75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9250"/>
                            </p:stCondLst>
                            <p:childTnLst>
                              <p:par>
                                <p:cTn id="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200"/>
                            </p:stCondLst>
                            <p:childTnLst>
                              <p:par>
                                <p:cTn id="3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/>
      <p:bldP spid="23" grpId="0"/>
      <p:bldP spid="24" grpId="0"/>
      <p:bldP spid="24" grpId="1"/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0" y="3352667"/>
            <a:ext cx="12192000" cy="552716"/>
          </a:xfrm>
          <a:custGeom>
            <a:avLst/>
            <a:gdLst>
              <a:gd name="connsiteX0" fmla="*/ 0 w 11106150"/>
              <a:gd name="connsiteY0" fmla="*/ 228733 h 552716"/>
              <a:gd name="connsiteX1" fmla="*/ 1028700 w 11106150"/>
              <a:gd name="connsiteY1" fmla="*/ 19183 h 552716"/>
              <a:gd name="connsiteX2" fmla="*/ 2324100 w 11106150"/>
              <a:gd name="connsiteY2" fmla="*/ 476383 h 552716"/>
              <a:gd name="connsiteX3" fmla="*/ 3771900 w 11106150"/>
              <a:gd name="connsiteY3" fmla="*/ 19183 h 552716"/>
              <a:gd name="connsiteX4" fmla="*/ 5162550 w 11106150"/>
              <a:gd name="connsiteY4" fmla="*/ 552583 h 552716"/>
              <a:gd name="connsiteX5" fmla="*/ 6305550 w 11106150"/>
              <a:gd name="connsiteY5" fmla="*/ 57283 h 552716"/>
              <a:gd name="connsiteX6" fmla="*/ 7753350 w 11106150"/>
              <a:gd name="connsiteY6" fmla="*/ 552583 h 552716"/>
              <a:gd name="connsiteX7" fmla="*/ 8877300 w 11106150"/>
              <a:gd name="connsiteY7" fmla="*/ 133 h 552716"/>
              <a:gd name="connsiteX8" fmla="*/ 10077450 w 11106150"/>
              <a:gd name="connsiteY8" fmla="*/ 495433 h 552716"/>
              <a:gd name="connsiteX9" fmla="*/ 11106150 w 11106150"/>
              <a:gd name="connsiteY9" fmla="*/ 19183 h 552716"/>
              <a:gd name="connsiteX0" fmla="*/ 0 w 10077450"/>
              <a:gd name="connsiteY0" fmla="*/ 228733 h 552716"/>
              <a:gd name="connsiteX1" fmla="*/ 1028700 w 10077450"/>
              <a:gd name="connsiteY1" fmla="*/ 19183 h 552716"/>
              <a:gd name="connsiteX2" fmla="*/ 2324100 w 10077450"/>
              <a:gd name="connsiteY2" fmla="*/ 476383 h 552716"/>
              <a:gd name="connsiteX3" fmla="*/ 3771900 w 10077450"/>
              <a:gd name="connsiteY3" fmla="*/ 19183 h 552716"/>
              <a:gd name="connsiteX4" fmla="*/ 5162550 w 10077450"/>
              <a:gd name="connsiteY4" fmla="*/ 552583 h 552716"/>
              <a:gd name="connsiteX5" fmla="*/ 6305550 w 10077450"/>
              <a:gd name="connsiteY5" fmla="*/ 57283 h 552716"/>
              <a:gd name="connsiteX6" fmla="*/ 7753350 w 10077450"/>
              <a:gd name="connsiteY6" fmla="*/ 552583 h 552716"/>
              <a:gd name="connsiteX7" fmla="*/ 8877300 w 10077450"/>
              <a:gd name="connsiteY7" fmla="*/ 133 h 552716"/>
              <a:gd name="connsiteX8" fmla="*/ 10077450 w 10077450"/>
              <a:gd name="connsiteY8" fmla="*/ 495433 h 552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7450" h="552716">
                <a:moveTo>
                  <a:pt x="0" y="228733"/>
                </a:moveTo>
                <a:cubicBezTo>
                  <a:pt x="320675" y="103320"/>
                  <a:pt x="641350" y="-22092"/>
                  <a:pt x="1028700" y="19183"/>
                </a:cubicBezTo>
                <a:cubicBezTo>
                  <a:pt x="1416050" y="60458"/>
                  <a:pt x="1866900" y="476383"/>
                  <a:pt x="2324100" y="476383"/>
                </a:cubicBezTo>
                <a:cubicBezTo>
                  <a:pt x="2781300" y="476383"/>
                  <a:pt x="3298825" y="6483"/>
                  <a:pt x="3771900" y="19183"/>
                </a:cubicBezTo>
                <a:cubicBezTo>
                  <a:pt x="4244975" y="31883"/>
                  <a:pt x="4740275" y="546233"/>
                  <a:pt x="5162550" y="552583"/>
                </a:cubicBezTo>
                <a:cubicBezTo>
                  <a:pt x="5584825" y="558933"/>
                  <a:pt x="5873750" y="57283"/>
                  <a:pt x="6305550" y="57283"/>
                </a:cubicBezTo>
                <a:cubicBezTo>
                  <a:pt x="6737350" y="57283"/>
                  <a:pt x="7324725" y="562108"/>
                  <a:pt x="7753350" y="552583"/>
                </a:cubicBezTo>
                <a:cubicBezTo>
                  <a:pt x="8181975" y="543058"/>
                  <a:pt x="8489950" y="9658"/>
                  <a:pt x="8877300" y="133"/>
                </a:cubicBezTo>
                <a:cubicBezTo>
                  <a:pt x="9264650" y="-9392"/>
                  <a:pt x="9705975" y="492258"/>
                  <a:pt x="10077450" y="495433"/>
                </a:cubicBezTo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610430" y="3667155"/>
            <a:ext cx="419306" cy="4193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87143" y="3667155"/>
            <a:ext cx="419306" cy="4193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163857" y="3667155"/>
            <a:ext cx="419306" cy="4193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248787" y="3181393"/>
            <a:ext cx="419306" cy="4193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525501" y="3181393"/>
            <a:ext cx="419306" cy="4193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275212" y="2019589"/>
            <a:ext cx="2366456" cy="763424"/>
            <a:chOff x="7727480" y="3464575"/>
            <a:chExt cx="2366456" cy="763424"/>
          </a:xfrm>
        </p:grpSpPr>
        <p:sp>
          <p:nvSpPr>
            <p:cNvPr id="16" name="矩形 15"/>
            <p:cNvSpPr/>
            <p:nvPr/>
          </p:nvSpPr>
          <p:spPr>
            <a:xfrm>
              <a:off x="7727480" y="3747033"/>
              <a:ext cx="2366456" cy="4809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885432" y="3464575"/>
              <a:ext cx="2050552" cy="3687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小标题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51926" y="2019589"/>
            <a:ext cx="2366456" cy="763424"/>
            <a:chOff x="7727480" y="3464575"/>
            <a:chExt cx="2366456" cy="763424"/>
          </a:xfrm>
        </p:grpSpPr>
        <p:sp>
          <p:nvSpPr>
            <p:cNvPr id="19" name="矩形 18"/>
            <p:cNvSpPr/>
            <p:nvPr/>
          </p:nvSpPr>
          <p:spPr>
            <a:xfrm>
              <a:off x="7727480" y="3747033"/>
              <a:ext cx="2366456" cy="4809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885432" y="3464575"/>
              <a:ext cx="2050552" cy="3687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小标题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636855" y="4327677"/>
            <a:ext cx="2366456" cy="763424"/>
            <a:chOff x="7727480" y="3464575"/>
            <a:chExt cx="2366456" cy="763424"/>
          </a:xfrm>
        </p:grpSpPr>
        <p:sp>
          <p:nvSpPr>
            <p:cNvPr id="22" name="矩形 21"/>
            <p:cNvSpPr/>
            <p:nvPr/>
          </p:nvSpPr>
          <p:spPr>
            <a:xfrm>
              <a:off x="7727480" y="3747033"/>
              <a:ext cx="2366456" cy="4809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85432" y="3464575"/>
              <a:ext cx="2050552" cy="3687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小标题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912772" y="4327677"/>
            <a:ext cx="2366456" cy="763424"/>
            <a:chOff x="7727480" y="3464575"/>
            <a:chExt cx="2366456" cy="763424"/>
          </a:xfrm>
        </p:grpSpPr>
        <p:sp>
          <p:nvSpPr>
            <p:cNvPr id="25" name="矩形 24"/>
            <p:cNvSpPr/>
            <p:nvPr/>
          </p:nvSpPr>
          <p:spPr>
            <a:xfrm>
              <a:off x="7727480" y="3747033"/>
              <a:ext cx="2366456" cy="4809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885432" y="3464575"/>
              <a:ext cx="2050552" cy="3687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小标题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190282" y="4327677"/>
            <a:ext cx="2366456" cy="763424"/>
            <a:chOff x="7727480" y="3464575"/>
            <a:chExt cx="2366456" cy="763424"/>
          </a:xfrm>
        </p:grpSpPr>
        <p:sp>
          <p:nvSpPr>
            <p:cNvPr id="28" name="矩形 27"/>
            <p:cNvSpPr/>
            <p:nvPr/>
          </p:nvSpPr>
          <p:spPr>
            <a:xfrm>
              <a:off x="7727480" y="3747033"/>
              <a:ext cx="2366456" cy="4809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5000"/>
                </a:lnSpc>
              </a:pP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885432" y="3464575"/>
              <a:ext cx="2050552" cy="3687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latin typeface="+mn-ea"/>
                </a:rPr>
                <a:t>小标题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20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设计师MC：ID 29795607库_椭圆 3">
            <a:extLst>
              <a:ext uri="{FF2B5EF4-FFF2-40B4-BE49-F238E27FC236}">
                <a16:creationId xmlns:a16="http://schemas.microsoft.com/office/drawing/2014/main" id="{011EE460-C62F-4921-93B0-E10BF276413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364824" y="2006352"/>
            <a:ext cx="3671736" cy="3671736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7" name="千图设计师MC：ID 29795607库_组合 26">
            <a:extLst>
              <a:ext uri="{FF2B5EF4-FFF2-40B4-BE49-F238E27FC236}">
                <a16:creationId xmlns:a16="http://schemas.microsoft.com/office/drawing/2014/main" id="{45BE10BF-0BCA-4C10-B4CC-5599AFBB7AE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741974" y="2204864"/>
            <a:ext cx="4474890" cy="1535002"/>
            <a:chOff x="6741974" y="2204864"/>
            <a:chExt cx="4474890" cy="1535002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83AE3446-A1AC-469D-800B-D1FB9769C9D0}"/>
                </a:ext>
              </a:extLst>
            </p:cNvPr>
            <p:cNvSpPr>
              <a:spLocks/>
            </p:cNvSpPr>
            <p:nvPr/>
          </p:nvSpPr>
          <p:spPr bwMode="auto">
            <a:xfrm rot="3600000">
              <a:off x="7102270" y="2949417"/>
              <a:ext cx="336646" cy="579917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83A3F3C-33F9-48A0-A1AC-DF7E6BF197CF}"/>
                </a:ext>
              </a:extLst>
            </p:cNvPr>
            <p:cNvSpPr>
              <a:spLocks/>
            </p:cNvSpPr>
            <p:nvPr/>
          </p:nvSpPr>
          <p:spPr bwMode="auto">
            <a:xfrm rot="3600000">
              <a:off x="6636282" y="3203462"/>
              <a:ext cx="642096" cy="430711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5022984-669D-46E3-9C2E-D119B9E2397E}"/>
                </a:ext>
              </a:extLst>
            </p:cNvPr>
            <p:cNvSpPr>
              <a:spLocks/>
            </p:cNvSpPr>
            <p:nvPr/>
          </p:nvSpPr>
          <p:spPr bwMode="auto">
            <a:xfrm rot="3600000">
              <a:off x="6783127" y="3392221"/>
              <a:ext cx="260471" cy="98291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1C1CFAE-C4EC-4105-8F96-BD707DC1C307}"/>
                </a:ext>
              </a:extLst>
            </p:cNvPr>
            <p:cNvSpPr>
              <a:spLocks/>
            </p:cNvSpPr>
            <p:nvPr/>
          </p:nvSpPr>
          <p:spPr bwMode="auto">
            <a:xfrm rot="3600000">
              <a:off x="7206166" y="2208549"/>
              <a:ext cx="1358872" cy="1351501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文本框 46">
              <a:extLst>
                <a:ext uri="{FF2B5EF4-FFF2-40B4-BE49-F238E27FC236}">
                  <a16:creationId xmlns:a16="http://schemas.microsoft.com/office/drawing/2014/main" id="{0C14AF71-FFE7-41D6-AACF-D23D91387E1C}"/>
                </a:ext>
              </a:extLst>
            </p:cNvPr>
            <p:cNvSpPr txBox="1"/>
            <p:nvPr/>
          </p:nvSpPr>
          <p:spPr>
            <a:xfrm>
              <a:off x="8723151" y="2434162"/>
              <a:ext cx="2493713" cy="771181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1" name="文本框 48">
              <a:extLst>
                <a:ext uri="{FF2B5EF4-FFF2-40B4-BE49-F238E27FC236}">
                  <a16:creationId xmlns:a16="http://schemas.microsoft.com/office/drawing/2014/main" id="{A04D95AB-0CCD-4F5D-9F01-6693D9C60CD9}"/>
                </a:ext>
              </a:extLst>
            </p:cNvPr>
            <p:cNvSpPr txBox="1"/>
            <p:nvPr/>
          </p:nvSpPr>
          <p:spPr>
            <a:xfrm>
              <a:off x="7402351" y="2694471"/>
              <a:ext cx="966503" cy="37965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867" dirty="0">
                  <a:solidFill>
                    <a:schemeClr val="bg1"/>
                  </a:solidFill>
                </a:rPr>
                <a:t>输入标题</a:t>
              </a:r>
            </a:p>
          </p:txBody>
        </p:sp>
      </p:grpSp>
      <p:grpSp>
        <p:nvGrpSpPr>
          <p:cNvPr id="28" name="千图设计师MC：ID 29795607库_组合 27">
            <a:extLst>
              <a:ext uri="{FF2B5EF4-FFF2-40B4-BE49-F238E27FC236}">
                <a16:creationId xmlns:a16="http://schemas.microsoft.com/office/drawing/2014/main" id="{764F3EF8-8B8C-43E6-9321-99F06B35E42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678963" y="4039194"/>
            <a:ext cx="4550601" cy="1561352"/>
            <a:chOff x="6678963" y="4039194"/>
            <a:chExt cx="4550601" cy="1561352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955FA144-D9AB-4D53-934F-78A411ECAB47}"/>
                </a:ext>
              </a:extLst>
            </p:cNvPr>
            <p:cNvSpPr>
              <a:spLocks/>
            </p:cNvSpPr>
            <p:nvPr/>
          </p:nvSpPr>
          <p:spPr bwMode="auto">
            <a:xfrm rot="7200000">
              <a:off x="7111106" y="4276074"/>
              <a:ext cx="336646" cy="579917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DB919D9D-E8E0-4046-9C29-CAECB46AD664}"/>
                </a:ext>
              </a:extLst>
            </p:cNvPr>
            <p:cNvSpPr>
              <a:spLocks/>
            </p:cNvSpPr>
            <p:nvPr/>
          </p:nvSpPr>
          <p:spPr bwMode="auto">
            <a:xfrm rot="7200000">
              <a:off x="6583827" y="4134330"/>
              <a:ext cx="585894" cy="395622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B18978C3-71D0-43CF-9A2C-7F1D8CB80CE2}"/>
                </a:ext>
              </a:extLst>
            </p:cNvPr>
            <p:cNvSpPr>
              <a:spLocks/>
            </p:cNvSpPr>
            <p:nvPr/>
          </p:nvSpPr>
          <p:spPr bwMode="auto">
            <a:xfrm rot="7200000">
              <a:off x="6795649" y="4308513"/>
              <a:ext cx="260471" cy="98291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C42E3C8-3536-4F55-9145-D6FE9116B515}"/>
                </a:ext>
              </a:extLst>
            </p:cNvPr>
            <p:cNvSpPr>
              <a:spLocks/>
            </p:cNvSpPr>
            <p:nvPr/>
          </p:nvSpPr>
          <p:spPr bwMode="auto">
            <a:xfrm rot="7200000">
              <a:off x="7215002" y="4245359"/>
              <a:ext cx="1358872" cy="1351501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文本框 47">
              <a:extLst>
                <a:ext uri="{FF2B5EF4-FFF2-40B4-BE49-F238E27FC236}">
                  <a16:creationId xmlns:a16="http://schemas.microsoft.com/office/drawing/2014/main" id="{0994DBD8-A1B1-4E30-92DE-C09612947CB7}"/>
                </a:ext>
              </a:extLst>
            </p:cNvPr>
            <p:cNvSpPr txBox="1"/>
            <p:nvPr/>
          </p:nvSpPr>
          <p:spPr>
            <a:xfrm>
              <a:off x="8735851" y="4566030"/>
              <a:ext cx="2493713" cy="771181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2" name="文本框 49">
              <a:extLst>
                <a:ext uri="{FF2B5EF4-FFF2-40B4-BE49-F238E27FC236}">
                  <a16:creationId xmlns:a16="http://schemas.microsoft.com/office/drawing/2014/main" id="{5C49AC14-DD54-431C-B1B3-CB9EF787D48A}"/>
                </a:ext>
              </a:extLst>
            </p:cNvPr>
            <p:cNvSpPr txBox="1"/>
            <p:nvPr/>
          </p:nvSpPr>
          <p:spPr>
            <a:xfrm>
              <a:off x="7411187" y="4731281"/>
              <a:ext cx="966503" cy="37965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867" dirty="0">
                  <a:solidFill>
                    <a:schemeClr val="bg1"/>
                  </a:solidFill>
                </a:rPr>
                <a:t>输入标题</a:t>
              </a:r>
            </a:p>
          </p:txBody>
        </p:sp>
      </p:grpSp>
      <p:grpSp>
        <p:nvGrpSpPr>
          <p:cNvPr id="2" name="千图设计师MC：ID 29795607库_组合 1">
            <a:extLst>
              <a:ext uri="{FF2B5EF4-FFF2-40B4-BE49-F238E27FC236}">
                <a16:creationId xmlns:a16="http://schemas.microsoft.com/office/drawing/2014/main" id="{24237399-77D8-49BF-A9D4-7B1F6757D88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19139" y="3058122"/>
            <a:ext cx="4878548" cy="1358872"/>
            <a:chOff x="719139" y="3058122"/>
            <a:chExt cx="4878548" cy="1358872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CA1B064-767F-4FA3-8BA4-CDD418E66EF1}"/>
                </a:ext>
              </a:extLst>
            </p:cNvPr>
            <p:cNvSpPr>
              <a:spLocks/>
            </p:cNvSpPr>
            <p:nvPr/>
          </p:nvSpPr>
          <p:spPr bwMode="auto">
            <a:xfrm rot="16510265">
              <a:off x="4767904" y="3511605"/>
              <a:ext cx="336646" cy="579917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0F9F0B4-BCC1-4B60-AD46-DCB58FB44D99}"/>
                </a:ext>
              </a:extLst>
            </p:cNvPr>
            <p:cNvSpPr>
              <a:spLocks/>
            </p:cNvSpPr>
            <p:nvPr/>
          </p:nvSpPr>
          <p:spPr bwMode="auto">
            <a:xfrm rot="16510265">
              <a:off x="5106930" y="3646946"/>
              <a:ext cx="585892" cy="395622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E3569AC-3513-43BA-9573-C42A2CBFAEE8}"/>
                </a:ext>
              </a:extLst>
            </p:cNvPr>
            <p:cNvSpPr>
              <a:spLocks/>
            </p:cNvSpPr>
            <p:nvPr/>
          </p:nvSpPr>
          <p:spPr bwMode="auto">
            <a:xfrm rot="16510265">
              <a:off x="5214355" y="3793075"/>
              <a:ext cx="260471" cy="98291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088B668-4815-4852-A11C-4316169AFD8D}"/>
                </a:ext>
              </a:extLst>
            </p:cNvPr>
            <p:cNvSpPr>
              <a:spLocks/>
            </p:cNvSpPr>
            <p:nvPr/>
          </p:nvSpPr>
          <p:spPr bwMode="auto">
            <a:xfrm rot="16510265">
              <a:off x="3549529" y="3061807"/>
              <a:ext cx="1358872" cy="1351501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文本框 45">
              <a:extLst>
                <a:ext uri="{FF2B5EF4-FFF2-40B4-BE49-F238E27FC236}">
                  <a16:creationId xmlns:a16="http://schemas.microsoft.com/office/drawing/2014/main" id="{A5F2546E-EE98-49F0-BEE4-0C35BCC1E041}"/>
                </a:ext>
              </a:extLst>
            </p:cNvPr>
            <p:cNvSpPr txBox="1"/>
            <p:nvPr/>
          </p:nvSpPr>
          <p:spPr>
            <a:xfrm>
              <a:off x="719139" y="3304006"/>
              <a:ext cx="2737012" cy="869604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3" name="文本框 50">
              <a:extLst>
                <a:ext uri="{FF2B5EF4-FFF2-40B4-BE49-F238E27FC236}">
                  <a16:creationId xmlns:a16="http://schemas.microsoft.com/office/drawing/2014/main" id="{E848B11C-0958-45E4-AF0F-CC644D77C724}"/>
                </a:ext>
              </a:extLst>
            </p:cNvPr>
            <p:cNvSpPr txBox="1"/>
            <p:nvPr/>
          </p:nvSpPr>
          <p:spPr>
            <a:xfrm>
              <a:off x="3745714" y="3547729"/>
              <a:ext cx="966503" cy="37965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1867" dirty="0">
                  <a:solidFill>
                    <a:schemeClr val="bg1"/>
                  </a:solidFill>
                </a:rPr>
                <a:t>输入标题</a:t>
              </a:r>
            </a:p>
          </p:txBody>
        </p:sp>
      </p:grpSp>
      <p:grpSp>
        <p:nvGrpSpPr>
          <p:cNvPr id="24" name="千图设计师MC：ID 29795607库_组合 23">
            <a:extLst>
              <a:ext uri="{FF2B5EF4-FFF2-40B4-BE49-F238E27FC236}">
                <a16:creationId xmlns:a16="http://schemas.microsoft.com/office/drawing/2014/main" id="{6C748EE2-03EE-4C62-8D0A-2BD4B4C0F01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794953" y="3463801"/>
            <a:ext cx="811480" cy="811480"/>
            <a:chOff x="-909476" y="2412997"/>
            <a:chExt cx="909476" cy="909476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002B94E-0EC4-420C-95CD-6FEF723F993A}"/>
                </a:ext>
              </a:extLst>
            </p:cNvPr>
            <p:cNvSpPr/>
            <p:nvPr/>
          </p:nvSpPr>
          <p:spPr>
            <a:xfrm>
              <a:off x="-909476" y="2412997"/>
              <a:ext cx="909476" cy="90947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46D031F8-143A-46BC-A960-5CCF65641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85782" y="2625641"/>
              <a:ext cx="462087" cy="484188"/>
            </a:xfrm>
            <a:custGeom>
              <a:avLst/>
              <a:gdLst>
                <a:gd name="connsiteX0" fmla="*/ 75115 w 321487"/>
                <a:gd name="connsiteY0" fmla="*/ 204009 h 336863"/>
                <a:gd name="connsiteX1" fmla="*/ 94628 w 321487"/>
                <a:gd name="connsiteY1" fmla="*/ 207993 h 336863"/>
                <a:gd name="connsiteX2" fmla="*/ 114472 w 321487"/>
                <a:gd name="connsiteY2" fmla="*/ 225257 h 336863"/>
                <a:gd name="connsiteX3" fmla="*/ 156805 w 321487"/>
                <a:gd name="connsiteY3" fmla="*/ 239866 h 336863"/>
                <a:gd name="connsiteX4" fmla="*/ 170035 w 321487"/>
                <a:gd name="connsiteY4" fmla="*/ 239866 h 336863"/>
                <a:gd name="connsiteX5" fmla="*/ 212368 w 321487"/>
                <a:gd name="connsiteY5" fmla="*/ 225257 h 336863"/>
                <a:gd name="connsiteX6" fmla="*/ 230889 w 321487"/>
                <a:gd name="connsiteY6" fmla="*/ 207993 h 336863"/>
                <a:gd name="connsiteX7" fmla="*/ 269254 w 321487"/>
                <a:gd name="connsiteY7" fmla="*/ 215961 h 336863"/>
                <a:gd name="connsiteX8" fmla="*/ 310264 w 321487"/>
                <a:gd name="connsiteY8" fmla="*/ 286346 h 336863"/>
                <a:gd name="connsiteX9" fmla="*/ 316879 w 321487"/>
                <a:gd name="connsiteY9" fmla="*/ 302282 h 336863"/>
                <a:gd name="connsiteX10" fmla="*/ 319524 w 321487"/>
                <a:gd name="connsiteY10" fmla="*/ 327514 h 336863"/>
                <a:gd name="connsiteX11" fmla="*/ 295712 w 321487"/>
                <a:gd name="connsiteY11" fmla="*/ 336810 h 336863"/>
                <a:gd name="connsiteX12" fmla="*/ 28482 w 321487"/>
                <a:gd name="connsiteY12" fmla="*/ 336810 h 336863"/>
                <a:gd name="connsiteX13" fmla="*/ 2024 w 321487"/>
                <a:gd name="connsiteY13" fmla="*/ 327514 h 336863"/>
                <a:gd name="connsiteX14" fmla="*/ 3347 w 321487"/>
                <a:gd name="connsiteY14" fmla="*/ 302282 h 336863"/>
                <a:gd name="connsiteX15" fmla="*/ 11284 w 321487"/>
                <a:gd name="connsiteY15" fmla="*/ 286346 h 336863"/>
                <a:gd name="connsiteX16" fmla="*/ 53618 w 321487"/>
                <a:gd name="connsiteY16" fmla="*/ 215961 h 336863"/>
                <a:gd name="connsiteX17" fmla="*/ 75115 w 321487"/>
                <a:gd name="connsiteY17" fmla="*/ 204009 h 336863"/>
                <a:gd name="connsiteX18" fmla="*/ 160774 w 321487"/>
                <a:gd name="connsiteY18" fmla="*/ 0 h 336863"/>
                <a:gd name="connsiteX19" fmla="*/ 245706 w 321487"/>
                <a:gd name="connsiteY19" fmla="*/ 100013 h 336863"/>
                <a:gd name="connsiteX20" fmla="*/ 160774 w 321487"/>
                <a:gd name="connsiteY20" fmla="*/ 200026 h 336863"/>
                <a:gd name="connsiteX21" fmla="*/ 75842 w 321487"/>
                <a:gd name="connsiteY21" fmla="*/ 100013 h 336863"/>
                <a:gd name="connsiteX22" fmla="*/ 160774 w 321487"/>
                <a:gd name="connsiteY22" fmla="*/ 0 h 3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1487" h="336863">
                  <a:moveTo>
                    <a:pt x="75115" y="204009"/>
                  </a:moveTo>
                  <a:cubicBezTo>
                    <a:pt x="82391" y="203345"/>
                    <a:pt x="89337" y="205337"/>
                    <a:pt x="94628" y="207993"/>
                  </a:cubicBezTo>
                  <a:cubicBezTo>
                    <a:pt x="101243" y="211977"/>
                    <a:pt x="109180" y="221273"/>
                    <a:pt x="114472" y="225257"/>
                  </a:cubicBezTo>
                  <a:cubicBezTo>
                    <a:pt x="121087" y="231897"/>
                    <a:pt x="134316" y="239866"/>
                    <a:pt x="156805" y="239866"/>
                  </a:cubicBezTo>
                  <a:cubicBezTo>
                    <a:pt x="170035" y="239866"/>
                    <a:pt x="170035" y="239866"/>
                    <a:pt x="170035" y="239866"/>
                  </a:cubicBezTo>
                  <a:cubicBezTo>
                    <a:pt x="191201" y="239866"/>
                    <a:pt x="204431" y="231897"/>
                    <a:pt x="212368" y="225257"/>
                  </a:cubicBezTo>
                  <a:cubicBezTo>
                    <a:pt x="217660" y="221273"/>
                    <a:pt x="224274" y="210649"/>
                    <a:pt x="230889" y="207993"/>
                  </a:cubicBezTo>
                  <a:cubicBezTo>
                    <a:pt x="241472" y="202681"/>
                    <a:pt x="256024" y="200025"/>
                    <a:pt x="269254" y="215961"/>
                  </a:cubicBezTo>
                  <a:cubicBezTo>
                    <a:pt x="291743" y="241194"/>
                    <a:pt x="310264" y="286346"/>
                    <a:pt x="310264" y="286346"/>
                  </a:cubicBezTo>
                  <a:cubicBezTo>
                    <a:pt x="316879" y="302282"/>
                    <a:pt x="316879" y="302282"/>
                    <a:pt x="316879" y="302282"/>
                  </a:cubicBezTo>
                  <a:cubicBezTo>
                    <a:pt x="320847" y="308922"/>
                    <a:pt x="323493" y="320874"/>
                    <a:pt x="319524" y="327514"/>
                  </a:cubicBezTo>
                  <a:cubicBezTo>
                    <a:pt x="311587" y="338138"/>
                    <a:pt x="295712" y="336810"/>
                    <a:pt x="295712" y="336810"/>
                  </a:cubicBezTo>
                  <a:lnTo>
                    <a:pt x="28482" y="336810"/>
                  </a:lnTo>
                  <a:cubicBezTo>
                    <a:pt x="28482" y="336810"/>
                    <a:pt x="9962" y="338138"/>
                    <a:pt x="2024" y="327514"/>
                  </a:cubicBezTo>
                  <a:cubicBezTo>
                    <a:pt x="-1945" y="320874"/>
                    <a:pt x="701" y="308922"/>
                    <a:pt x="3347" y="302282"/>
                  </a:cubicBezTo>
                  <a:cubicBezTo>
                    <a:pt x="11284" y="286346"/>
                    <a:pt x="11284" y="286346"/>
                    <a:pt x="11284" y="286346"/>
                  </a:cubicBezTo>
                  <a:cubicBezTo>
                    <a:pt x="11284" y="286346"/>
                    <a:pt x="31128" y="241194"/>
                    <a:pt x="53618" y="215961"/>
                  </a:cubicBezTo>
                  <a:cubicBezTo>
                    <a:pt x="60233" y="207993"/>
                    <a:pt x="67839" y="204673"/>
                    <a:pt x="75115" y="204009"/>
                  </a:cubicBezTo>
                  <a:close/>
                  <a:moveTo>
                    <a:pt x="160774" y="0"/>
                  </a:moveTo>
                  <a:cubicBezTo>
                    <a:pt x="207681" y="0"/>
                    <a:pt x="245706" y="44777"/>
                    <a:pt x="245706" y="100013"/>
                  </a:cubicBezTo>
                  <a:cubicBezTo>
                    <a:pt x="245706" y="155249"/>
                    <a:pt x="207681" y="200026"/>
                    <a:pt x="160774" y="200026"/>
                  </a:cubicBezTo>
                  <a:cubicBezTo>
                    <a:pt x="113867" y="200026"/>
                    <a:pt x="75842" y="155249"/>
                    <a:pt x="75842" y="100013"/>
                  </a:cubicBezTo>
                  <a:cubicBezTo>
                    <a:pt x="75842" y="44777"/>
                    <a:pt x="113867" y="0"/>
                    <a:pt x="1607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465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:wipe/>
      </p:transition>
    </mc:Choice>
    <mc:Fallback>
      <p:transition spd="slow" advClick="0" advTm="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066588" y="2989627"/>
            <a:ext cx="2326792" cy="1252295"/>
          </a:xfrm>
          <a:custGeom>
            <a:avLst/>
            <a:gdLst>
              <a:gd name="T0" fmla="*/ 292 w 1204"/>
              <a:gd name="T1" fmla="*/ 648 h 648"/>
              <a:gd name="T2" fmla="*/ 206 w 1204"/>
              <a:gd name="T3" fmla="*/ 634 h 648"/>
              <a:gd name="T4" fmla="*/ 130 w 1204"/>
              <a:gd name="T5" fmla="*/ 598 h 648"/>
              <a:gd name="T6" fmla="*/ 68 w 1204"/>
              <a:gd name="T7" fmla="*/ 542 h 648"/>
              <a:gd name="T8" fmla="*/ 24 w 1204"/>
              <a:gd name="T9" fmla="*/ 470 h 648"/>
              <a:gd name="T10" fmla="*/ 2 w 1204"/>
              <a:gd name="T11" fmla="*/ 386 h 648"/>
              <a:gd name="T12" fmla="*/ 0 w 1204"/>
              <a:gd name="T13" fmla="*/ 292 h 648"/>
              <a:gd name="T14" fmla="*/ 14 w 1204"/>
              <a:gd name="T15" fmla="*/ 206 h 648"/>
              <a:gd name="T16" fmla="*/ 50 w 1204"/>
              <a:gd name="T17" fmla="*/ 130 h 648"/>
              <a:gd name="T18" fmla="*/ 106 w 1204"/>
              <a:gd name="T19" fmla="*/ 68 h 648"/>
              <a:gd name="T20" fmla="*/ 178 w 1204"/>
              <a:gd name="T21" fmla="*/ 24 h 648"/>
              <a:gd name="T22" fmla="*/ 262 w 1204"/>
              <a:gd name="T23" fmla="*/ 2 h 648"/>
              <a:gd name="T24" fmla="*/ 912 w 1204"/>
              <a:gd name="T25" fmla="*/ 0 h 648"/>
              <a:gd name="T26" fmla="*/ 1000 w 1204"/>
              <a:gd name="T27" fmla="*/ 14 h 648"/>
              <a:gd name="T28" fmla="*/ 1076 w 1204"/>
              <a:gd name="T29" fmla="*/ 50 h 648"/>
              <a:gd name="T30" fmla="*/ 1138 w 1204"/>
              <a:gd name="T31" fmla="*/ 106 h 648"/>
              <a:gd name="T32" fmla="*/ 1182 w 1204"/>
              <a:gd name="T33" fmla="*/ 178 h 648"/>
              <a:gd name="T34" fmla="*/ 1202 w 1204"/>
              <a:gd name="T35" fmla="*/ 262 h 648"/>
              <a:gd name="T36" fmla="*/ 1204 w 1204"/>
              <a:gd name="T37" fmla="*/ 356 h 648"/>
              <a:gd name="T38" fmla="*/ 1192 w 1204"/>
              <a:gd name="T39" fmla="*/ 442 h 648"/>
              <a:gd name="T40" fmla="*/ 1154 w 1204"/>
              <a:gd name="T41" fmla="*/ 520 h 648"/>
              <a:gd name="T42" fmla="*/ 1098 w 1204"/>
              <a:gd name="T43" fmla="*/ 582 h 648"/>
              <a:gd name="T44" fmla="*/ 1026 w 1204"/>
              <a:gd name="T45" fmla="*/ 624 h 648"/>
              <a:gd name="T46" fmla="*/ 942 w 1204"/>
              <a:gd name="T47" fmla="*/ 646 h 648"/>
              <a:gd name="T48" fmla="*/ 292 w 1204"/>
              <a:gd name="T49" fmla="*/ 122 h 648"/>
              <a:gd name="T50" fmla="*/ 258 w 1204"/>
              <a:gd name="T51" fmla="*/ 126 h 648"/>
              <a:gd name="T52" fmla="*/ 212 w 1204"/>
              <a:gd name="T53" fmla="*/ 144 h 648"/>
              <a:gd name="T54" fmla="*/ 172 w 1204"/>
              <a:gd name="T55" fmla="*/ 172 h 648"/>
              <a:gd name="T56" fmla="*/ 142 w 1204"/>
              <a:gd name="T57" fmla="*/ 212 h 648"/>
              <a:gd name="T58" fmla="*/ 126 w 1204"/>
              <a:gd name="T59" fmla="*/ 258 h 648"/>
              <a:gd name="T60" fmla="*/ 122 w 1204"/>
              <a:gd name="T61" fmla="*/ 356 h 648"/>
              <a:gd name="T62" fmla="*/ 126 w 1204"/>
              <a:gd name="T63" fmla="*/ 390 h 648"/>
              <a:gd name="T64" fmla="*/ 142 w 1204"/>
              <a:gd name="T65" fmla="*/ 436 h 648"/>
              <a:gd name="T66" fmla="*/ 172 w 1204"/>
              <a:gd name="T67" fmla="*/ 476 h 648"/>
              <a:gd name="T68" fmla="*/ 212 w 1204"/>
              <a:gd name="T69" fmla="*/ 506 h 648"/>
              <a:gd name="T70" fmla="*/ 258 w 1204"/>
              <a:gd name="T71" fmla="*/ 522 h 648"/>
              <a:gd name="T72" fmla="*/ 912 w 1204"/>
              <a:gd name="T73" fmla="*/ 526 h 648"/>
              <a:gd name="T74" fmla="*/ 946 w 1204"/>
              <a:gd name="T75" fmla="*/ 522 h 648"/>
              <a:gd name="T76" fmla="*/ 994 w 1204"/>
              <a:gd name="T77" fmla="*/ 506 h 648"/>
              <a:gd name="T78" fmla="*/ 1032 w 1204"/>
              <a:gd name="T79" fmla="*/ 476 h 648"/>
              <a:gd name="T80" fmla="*/ 1062 w 1204"/>
              <a:gd name="T81" fmla="*/ 436 h 648"/>
              <a:gd name="T82" fmla="*/ 1078 w 1204"/>
              <a:gd name="T83" fmla="*/ 390 h 648"/>
              <a:gd name="T84" fmla="*/ 1082 w 1204"/>
              <a:gd name="T85" fmla="*/ 292 h 648"/>
              <a:gd name="T86" fmla="*/ 1078 w 1204"/>
              <a:gd name="T87" fmla="*/ 258 h 648"/>
              <a:gd name="T88" fmla="*/ 1062 w 1204"/>
              <a:gd name="T89" fmla="*/ 212 h 648"/>
              <a:gd name="T90" fmla="*/ 1032 w 1204"/>
              <a:gd name="T91" fmla="*/ 172 h 648"/>
              <a:gd name="T92" fmla="*/ 994 w 1204"/>
              <a:gd name="T93" fmla="*/ 144 h 648"/>
              <a:gd name="T94" fmla="*/ 946 w 1204"/>
              <a:gd name="T95" fmla="*/ 126 h 648"/>
              <a:gd name="T96" fmla="*/ 292 w 1204"/>
              <a:gd name="T97" fmla="*/ 122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4" h="648">
                <a:moveTo>
                  <a:pt x="912" y="648"/>
                </a:moveTo>
                <a:lnTo>
                  <a:pt x="292" y="648"/>
                </a:lnTo>
                <a:lnTo>
                  <a:pt x="292" y="648"/>
                </a:lnTo>
                <a:lnTo>
                  <a:pt x="262" y="646"/>
                </a:lnTo>
                <a:lnTo>
                  <a:pt x="234" y="642"/>
                </a:lnTo>
                <a:lnTo>
                  <a:pt x="206" y="634"/>
                </a:lnTo>
                <a:lnTo>
                  <a:pt x="178" y="624"/>
                </a:lnTo>
                <a:lnTo>
                  <a:pt x="154" y="612"/>
                </a:lnTo>
                <a:lnTo>
                  <a:pt x="130" y="598"/>
                </a:lnTo>
                <a:lnTo>
                  <a:pt x="106" y="582"/>
                </a:lnTo>
                <a:lnTo>
                  <a:pt x="86" y="562"/>
                </a:lnTo>
                <a:lnTo>
                  <a:pt x="68" y="542"/>
                </a:lnTo>
                <a:lnTo>
                  <a:pt x="50" y="520"/>
                </a:lnTo>
                <a:lnTo>
                  <a:pt x="36" y="494"/>
                </a:lnTo>
                <a:lnTo>
                  <a:pt x="24" y="470"/>
                </a:lnTo>
                <a:lnTo>
                  <a:pt x="14" y="442"/>
                </a:lnTo>
                <a:lnTo>
                  <a:pt x="6" y="414"/>
                </a:lnTo>
                <a:lnTo>
                  <a:pt x="2" y="386"/>
                </a:lnTo>
                <a:lnTo>
                  <a:pt x="0" y="356"/>
                </a:lnTo>
                <a:lnTo>
                  <a:pt x="0" y="292"/>
                </a:lnTo>
                <a:lnTo>
                  <a:pt x="0" y="292"/>
                </a:lnTo>
                <a:lnTo>
                  <a:pt x="2" y="262"/>
                </a:lnTo>
                <a:lnTo>
                  <a:pt x="6" y="234"/>
                </a:lnTo>
                <a:lnTo>
                  <a:pt x="14" y="206"/>
                </a:lnTo>
                <a:lnTo>
                  <a:pt x="24" y="178"/>
                </a:lnTo>
                <a:lnTo>
                  <a:pt x="36" y="154"/>
                </a:lnTo>
                <a:lnTo>
                  <a:pt x="50" y="130"/>
                </a:lnTo>
                <a:lnTo>
                  <a:pt x="68" y="106"/>
                </a:lnTo>
                <a:lnTo>
                  <a:pt x="86" y="86"/>
                </a:lnTo>
                <a:lnTo>
                  <a:pt x="106" y="68"/>
                </a:lnTo>
                <a:lnTo>
                  <a:pt x="130" y="50"/>
                </a:lnTo>
                <a:lnTo>
                  <a:pt x="154" y="36"/>
                </a:lnTo>
                <a:lnTo>
                  <a:pt x="178" y="24"/>
                </a:lnTo>
                <a:lnTo>
                  <a:pt x="206" y="14"/>
                </a:lnTo>
                <a:lnTo>
                  <a:pt x="234" y="6"/>
                </a:lnTo>
                <a:lnTo>
                  <a:pt x="262" y="2"/>
                </a:lnTo>
                <a:lnTo>
                  <a:pt x="292" y="0"/>
                </a:lnTo>
                <a:lnTo>
                  <a:pt x="912" y="0"/>
                </a:lnTo>
                <a:lnTo>
                  <a:pt x="912" y="0"/>
                </a:lnTo>
                <a:lnTo>
                  <a:pt x="942" y="2"/>
                </a:lnTo>
                <a:lnTo>
                  <a:pt x="972" y="6"/>
                </a:lnTo>
                <a:lnTo>
                  <a:pt x="1000" y="14"/>
                </a:lnTo>
                <a:lnTo>
                  <a:pt x="1026" y="24"/>
                </a:lnTo>
                <a:lnTo>
                  <a:pt x="1052" y="36"/>
                </a:lnTo>
                <a:lnTo>
                  <a:pt x="1076" y="50"/>
                </a:lnTo>
                <a:lnTo>
                  <a:pt x="1098" y="68"/>
                </a:lnTo>
                <a:lnTo>
                  <a:pt x="1118" y="86"/>
                </a:lnTo>
                <a:lnTo>
                  <a:pt x="1138" y="106"/>
                </a:lnTo>
                <a:lnTo>
                  <a:pt x="1154" y="130"/>
                </a:lnTo>
                <a:lnTo>
                  <a:pt x="1168" y="154"/>
                </a:lnTo>
                <a:lnTo>
                  <a:pt x="1182" y="178"/>
                </a:lnTo>
                <a:lnTo>
                  <a:pt x="1192" y="206"/>
                </a:lnTo>
                <a:lnTo>
                  <a:pt x="1198" y="234"/>
                </a:lnTo>
                <a:lnTo>
                  <a:pt x="1202" y="262"/>
                </a:lnTo>
                <a:lnTo>
                  <a:pt x="1204" y="292"/>
                </a:lnTo>
                <a:lnTo>
                  <a:pt x="1204" y="356"/>
                </a:lnTo>
                <a:lnTo>
                  <a:pt x="1204" y="356"/>
                </a:lnTo>
                <a:lnTo>
                  <a:pt x="1202" y="386"/>
                </a:lnTo>
                <a:lnTo>
                  <a:pt x="1198" y="414"/>
                </a:lnTo>
                <a:lnTo>
                  <a:pt x="1192" y="442"/>
                </a:lnTo>
                <a:lnTo>
                  <a:pt x="1182" y="470"/>
                </a:lnTo>
                <a:lnTo>
                  <a:pt x="1168" y="494"/>
                </a:lnTo>
                <a:lnTo>
                  <a:pt x="1154" y="520"/>
                </a:lnTo>
                <a:lnTo>
                  <a:pt x="1138" y="542"/>
                </a:lnTo>
                <a:lnTo>
                  <a:pt x="1118" y="562"/>
                </a:lnTo>
                <a:lnTo>
                  <a:pt x="1098" y="582"/>
                </a:lnTo>
                <a:lnTo>
                  <a:pt x="1076" y="598"/>
                </a:lnTo>
                <a:lnTo>
                  <a:pt x="1052" y="612"/>
                </a:lnTo>
                <a:lnTo>
                  <a:pt x="1026" y="624"/>
                </a:lnTo>
                <a:lnTo>
                  <a:pt x="1000" y="634"/>
                </a:lnTo>
                <a:lnTo>
                  <a:pt x="972" y="642"/>
                </a:lnTo>
                <a:lnTo>
                  <a:pt x="942" y="646"/>
                </a:lnTo>
                <a:lnTo>
                  <a:pt x="912" y="648"/>
                </a:lnTo>
                <a:lnTo>
                  <a:pt x="912" y="648"/>
                </a:lnTo>
                <a:close/>
                <a:moveTo>
                  <a:pt x="292" y="122"/>
                </a:moveTo>
                <a:lnTo>
                  <a:pt x="292" y="122"/>
                </a:lnTo>
                <a:lnTo>
                  <a:pt x="274" y="124"/>
                </a:lnTo>
                <a:lnTo>
                  <a:pt x="258" y="126"/>
                </a:lnTo>
                <a:lnTo>
                  <a:pt x="242" y="130"/>
                </a:lnTo>
                <a:lnTo>
                  <a:pt x="226" y="136"/>
                </a:lnTo>
                <a:lnTo>
                  <a:pt x="212" y="144"/>
                </a:lnTo>
                <a:lnTo>
                  <a:pt x="198" y="152"/>
                </a:lnTo>
                <a:lnTo>
                  <a:pt x="184" y="162"/>
                </a:lnTo>
                <a:lnTo>
                  <a:pt x="172" y="172"/>
                </a:lnTo>
                <a:lnTo>
                  <a:pt x="162" y="184"/>
                </a:lnTo>
                <a:lnTo>
                  <a:pt x="152" y="198"/>
                </a:lnTo>
                <a:lnTo>
                  <a:pt x="142" y="212"/>
                </a:lnTo>
                <a:lnTo>
                  <a:pt x="136" y="226"/>
                </a:lnTo>
                <a:lnTo>
                  <a:pt x="130" y="242"/>
                </a:lnTo>
                <a:lnTo>
                  <a:pt x="126" y="258"/>
                </a:lnTo>
                <a:lnTo>
                  <a:pt x="124" y="274"/>
                </a:lnTo>
                <a:lnTo>
                  <a:pt x="122" y="292"/>
                </a:lnTo>
                <a:lnTo>
                  <a:pt x="122" y="356"/>
                </a:lnTo>
                <a:lnTo>
                  <a:pt x="122" y="356"/>
                </a:lnTo>
                <a:lnTo>
                  <a:pt x="124" y="374"/>
                </a:lnTo>
                <a:lnTo>
                  <a:pt x="126" y="390"/>
                </a:lnTo>
                <a:lnTo>
                  <a:pt x="130" y="406"/>
                </a:lnTo>
                <a:lnTo>
                  <a:pt x="136" y="422"/>
                </a:lnTo>
                <a:lnTo>
                  <a:pt x="142" y="436"/>
                </a:lnTo>
                <a:lnTo>
                  <a:pt x="152" y="450"/>
                </a:lnTo>
                <a:lnTo>
                  <a:pt x="162" y="464"/>
                </a:lnTo>
                <a:lnTo>
                  <a:pt x="172" y="476"/>
                </a:lnTo>
                <a:lnTo>
                  <a:pt x="184" y="486"/>
                </a:lnTo>
                <a:lnTo>
                  <a:pt x="198" y="496"/>
                </a:lnTo>
                <a:lnTo>
                  <a:pt x="212" y="506"/>
                </a:lnTo>
                <a:lnTo>
                  <a:pt x="226" y="512"/>
                </a:lnTo>
                <a:lnTo>
                  <a:pt x="242" y="518"/>
                </a:lnTo>
                <a:lnTo>
                  <a:pt x="258" y="522"/>
                </a:lnTo>
                <a:lnTo>
                  <a:pt x="274" y="524"/>
                </a:lnTo>
                <a:lnTo>
                  <a:pt x="292" y="526"/>
                </a:lnTo>
                <a:lnTo>
                  <a:pt x="912" y="526"/>
                </a:lnTo>
                <a:lnTo>
                  <a:pt x="912" y="526"/>
                </a:lnTo>
                <a:lnTo>
                  <a:pt x="930" y="524"/>
                </a:lnTo>
                <a:lnTo>
                  <a:pt x="946" y="522"/>
                </a:lnTo>
                <a:lnTo>
                  <a:pt x="964" y="518"/>
                </a:lnTo>
                <a:lnTo>
                  <a:pt x="978" y="512"/>
                </a:lnTo>
                <a:lnTo>
                  <a:pt x="994" y="506"/>
                </a:lnTo>
                <a:lnTo>
                  <a:pt x="1008" y="496"/>
                </a:lnTo>
                <a:lnTo>
                  <a:pt x="1020" y="486"/>
                </a:lnTo>
                <a:lnTo>
                  <a:pt x="1032" y="476"/>
                </a:lnTo>
                <a:lnTo>
                  <a:pt x="1044" y="464"/>
                </a:lnTo>
                <a:lnTo>
                  <a:pt x="1054" y="450"/>
                </a:lnTo>
                <a:lnTo>
                  <a:pt x="1062" y="436"/>
                </a:lnTo>
                <a:lnTo>
                  <a:pt x="1068" y="422"/>
                </a:lnTo>
                <a:lnTo>
                  <a:pt x="1074" y="406"/>
                </a:lnTo>
                <a:lnTo>
                  <a:pt x="1078" y="390"/>
                </a:lnTo>
                <a:lnTo>
                  <a:pt x="1082" y="374"/>
                </a:lnTo>
                <a:lnTo>
                  <a:pt x="1082" y="356"/>
                </a:lnTo>
                <a:lnTo>
                  <a:pt x="1082" y="292"/>
                </a:lnTo>
                <a:lnTo>
                  <a:pt x="1082" y="292"/>
                </a:lnTo>
                <a:lnTo>
                  <a:pt x="1082" y="274"/>
                </a:lnTo>
                <a:lnTo>
                  <a:pt x="1078" y="258"/>
                </a:lnTo>
                <a:lnTo>
                  <a:pt x="1074" y="242"/>
                </a:lnTo>
                <a:lnTo>
                  <a:pt x="1068" y="226"/>
                </a:lnTo>
                <a:lnTo>
                  <a:pt x="1062" y="212"/>
                </a:lnTo>
                <a:lnTo>
                  <a:pt x="1054" y="198"/>
                </a:lnTo>
                <a:lnTo>
                  <a:pt x="1044" y="184"/>
                </a:lnTo>
                <a:lnTo>
                  <a:pt x="1032" y="172"/>
                </a:lnTo>
                <a:lnTo>
                  <a:pt x="1020" y="162"/>
                </a:lnTo>
                <a:lnTo>
                  <a:pt x="1008" y="152"/>
                </a:lnTo>
                <a:lnTo>
                  <a:pt x="994" y="144"/>
                </a:lnTo>
                <a:lnTo>
                  <a:pt x="978" y="136"/>
                </a:lnTo>
                <a:lnTo>
                  <a:pt x="964" y="130"/>
                </a:lnTo>
                <a:lnTo>
                  <a:pt x="946" y="126"/>
                </a:lnTo>
                <a:lnTo>
                  <a:pt x="930" y="124"/>
                </a:lnTo>
                <a:lnTo>
                  <a:pt x="912" y="122"/>
                </a:lnTo>
                <a:lnTo>
                  <a:pt x="292" y="122"/>
                </a:lnTo>
                <a:close/>
              </a:path>
            </a:pathLst>
          </a:custGeom>
          <a:solidFill>
            <a:schemeClr val="accent5"/>
          </a:solidFill>
          <a:ln w="28575">
            <a:noFill/>
          </a:ln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3645386" y="2989627"/>
            <a:ext cx="2326792" cy="1252295"/>
          </a:xfrm>
          <a:custGeom>
            <a:avLst/>
            <a:gdLst>
              <a:gd name="T0" fmla="*/ 292 w 1204"/>
              <a:gd name="T1" fmla="*/ 648 h 648"/>
              <a:gd name="T2" fmla="*/ 206 w 1204"/>
              <a:gd name="T3" fmla="*/ 634 h 648"/>
              <a:gd name="T4" fmla="*/ 130 w 1204"/>
              <a:gd name="T5" fmla="*/ 598 h 648"/>
              <a:gd name="T6" fmla="*/ 68 w 1204"/>
              <a:gd name="T7" fmla="*/ 542 h 648"/>
              <a:gd name="T8" fmla="*/ 24 w 1204"/>
              <a:gd name="T9" fmla="*/ 470 h 648"/>
              <a:gd name="T10" fmla="*/ 2 w 1204"/>
              <a:gd name="T11" fmla="*/ 386 h 648"/>
              <a:gd name="T12" fmla="*/ 0 w 1204"/>
              <a:gd name="T13" fmla="*/ 292 h 648"/>
              <a:gd name="T14" fmla="*/ 14 w 1204"/>
              <a:gd name="T15" fmla="*/ 206 h 648"/>
              <a:gd name="T16" fmla="*/ 50 w 1204"/>
              <a:gd name="T17" fmla="*/ 130 h 648"/>
              <a:gd name="T18" fmla="*/ 106 w 1204"/>
              <a:gd name="T19" fmla="*/ 68 h 648"/>
              <a:gd name="T20" fmla="*/ 178 w 1204"/>
              <a:gd name="T21" fmla="*/ 24 h 648"/>
              <a:gd name="T22" fmla="*/ 262 w 1204"/>
              <a:gd name="T23" fmla="*/ 2 h 648"/>
              <a:gd name="T24" fmla="*/ 912 w 1204"/>
              <a:gd name="T25" fmla="*/ 0 h 648"/>
              <a:gd name="T26" fmla="*/ 1000 w 1204"/>
              <a:gd name="T27" fmla="*/ 14 h 648"/>
              <a:gd name="T28" fmla="*/ 1076 w 1204"/>
              <a:gd name="T29" fmla="*/ 50 h 648"/>
              <a:gd name="T30" fmla="*/ 1138 w 1204"/>
              <a:gd name="T31" fmla="*/ 106 h 648"/>
              <a:gd name="T32" fmla="*/ 1182 w 1204"/>
              <a:gd name="T33" fmla="*/ 178 h 648"/>
              <a:gd name="T34" fmla="*/ 1202 w 1204"/>
              <a:gd name="T35" fmla="*/ 262 h 648"/>
              <a:gd name="T36" fmla="*/ 1204 w 1204"/>
              <a:gd name="T37" fmla="*/ 356 h 648"/>
              <a:gd name="T38" fmla="*/ 1192 w 1204"/>
              <a:gd name="T39" fmla="*/ 442 h 648"/>
              <a:gd name="T40" fmla="*/ 1154 w 1204"/>
              <a:gd name="T41" fmla="*/ 520 h 648"/>
              <a:gd name="T42" fmla="*/ 1098 w 1204"/>
              <a:gd name="T43" fmla="*/ 582 h 648"/>
              <a:gd name="T44" fmla="*/ 1026 w 1204"/>
              <a:gd name="T45" fmla="*/ 624 h 648"/>
              <a:gd name="T46" fmla="*/ 942 w 1204"/>
              <a:gd name="T47" fmla="*/ 646 h 648"/>
              <a:gd name="T48" fmla="*/ 292 w 1204"/>
              <a:gd name="T49" fmla="*/ 122 h 648"/>
              <a:gd name="T50" fmla="*/ 258 w 1204"/>
              <a:gd name="T51" fmla="*/ 126 h 648"/>
              <a:gd name="T52" fmla="*/ 212 w 1204"/>
              <a:gd name="T53" fmla="*/ 144 h 648"/>
              <a:gd name="T54" fmla="*/ 172 w 1204"/>
              <a:gd name="T55" fmla="*/ 172 h 648"/>
              <a:gd name="T56" fmla="*/ 142 w 1204"/>
              <a:gd name="T57" fmla="*/ 212 h 648"/>
              <a:gd name="T58" fmla="*/ 126 w 1204"/>
              <a:gd name="T59" fmla="*/ 258 h 648"/>
              <a:gd name="T60" fmla="*/ 122 w 1204"/>
              <a:gd name="T61" fmla="*/ 356 h 648"/>
              <a:gd name="T62" fmla="*/ 126 w 1204"/>
              <a:gd name="T63" fmla="*/ 390 h 648"/>
              <a:gd name="T64" fmla="*/ 142 w 1204"/>
              <a:gd name="T65" fmla="*/ 436 h 648"/>
              <a:gd name="T66" fmla="*/ 172 w 1204"/>
              <a:gd name="T67" fmla="*/ 476 h 648"/>
              <a:gd name="T68" fmla="*/ 212 w 1204"/>
              <a:gd name="T69" fmla="*/ 506 h 648"/>
              <a:gd name="T70" fmla="*/ 258 w 1204"/>
              <a:gd name="T71" fmla="*/ 522 h 648"/>
              <a:gd name="T72" fmla="*/ 912 w 1204"/>
              <a:gd name="T73" fmla="*/ 526 h 648"/>
              <a:gd name="T74" fmla="*/ 946 w 1204"/>
              <a:gd name="T75" fmla="*/ 522 h 648"/>
              <a:gd name="T76" fmla="*/ 994 w 1204"/>
              <a:gd name="T77" fmla="*/ 506 h 648"/>
              <a:gd name="T78" fmla="*/ 1032 w 1204"/>
              <a:gd name="T79" fmla="*/ 476 h 648"/>
              <a:gd name="T80" fmla="*/ 1062 w 1204"/>
              <a:gd name="T81" fmla="*/ 436 h 648"/>
              <a:gd name="T82" fmla="*/ 1078 w 1204"/>
              <a:gd name="T83" fmla="*/ 390 h 648"/>
              <a:gd name="T84" fmla="*/ 1082 w 1204"/>
              <a:gd name="T85" fmla="*/ 292 h 648"/>
              <a:gd name="T86" fmla="*/ 1078 w 1204"/>
              <a:gd name="T87" fmla="*/ 258 h 648"/>
              <a:gd name="T88" fmla="*/ 1062 w 1204"/>
              <a:gd name="T89" fmla="*/ 212 h 648"/>
              <a:gd name="T90" fmla="*/ 1032 w 1204"/>
              <a:gd name="T91" fmla="*/ 172 h 648"/>
              <a:gd name="T92" fmla="*/ 994 w 1204"/>
              <a:gd name="T93" fmla="*/ 144 h 648"/>
              <a:gd name="T94" fmla="*/ 946 w 1204"/>
              <a:gd name="T95" fmla="*/ 126 h 648"/>
              <a:gd name="T96" fmla="*/ 292 w 1204"/>
              <a:gd name="T97" fmla="*/ 122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4" h="648">
                <a:moveTo>
                  <a:pt x="912" y="648"/>
                </a:moveTo>
                <a:lnTo>
                  <a:pt x="292" y="648"/>
                </a:lnTo>
                <a:lnTo>
                  <a:pt x="292" y="648"/>
                </a:lnTo>
                <a:lnTo>
                  <a:pt x="262" y="646"/>
                </a:lnTo>
                <a:lnTo>
                  <a:pt x="234" y="642"/>
                </a:lnTo>
                <a:lnTo>
                  <a:pt x="206" y="634"/>
                </a:lnTo>
                <a:lnTo>
                  <a:pt x="178" y="624"/>
                </a:lnTo>
                <a:lnTo>
                  <a:pt x="154" y="612"/>
                </a:lnTo>
                <a:lnTo>
                  <a:pt x="130" y="598"/>
                </a:lnTo>
                <a:lnTo>
                  <a:pt x="106" y="582"/>
                </a:lnTo>
                <a:lnTo>
                  <a:pt x="86" y="562"/>
                </a:lnTo>
                <a:lnTo>
                  <a:pt x="68" y="542"/>
                </a:lnTo>
                <a:lnTo>
                  <a:pt x="50" y="520"/>
                </a:lnTo>
                <a:lnTo>
                  <a:pt x="36" y="494"/>
                </a:lnTo>
                <a:lnTo>
                  <a:pt x="24" y="470"/>
                </a:lnTo>
                <a:lnTo>
                  <a:pt x="14" y="442"/>
                </a:lnTo>
                <a:lnTo>
                  <a:pt x="6" y="414"/>
                </a:lnTo>
                <a:lnTo>
                  <a:pt x="2" y="386"/>
                </a:lnTo>
                <a:lnTo>
                  <a:pt x="0" y="356"/>
                </a:lnTo>
                <a:lnTo>
                  <a:pt x="0" y="292"/>
                </a:lnTo>
                <a:lnTo>
                  <a:pt x="0" y="292"/>
                </a:lnTo>
                <a:lnTo>
                  <a:pt x="2" y="262"/>
                </a:lnTo>
                <a:lnTo>
                  <a:pt x="6" y="234"/>
                </a:lnTo>
                <a:lnTo>
                  <a:pt x="14" y="206"/>
                </a:lnTo>
                <a:lnTo>
                  <a:pt x="24" y="178"/>
                </a:lnTo>
                <a:lnTo>
                  <a:pt x="36" y="154"/>
                </a:lnTo>
                <a:lnTo>
                  <a:pt x="50" y="130"/>
                </a:lnTo>
                <a:lnTo>
                  <a:pt x="68" y="106"/>
                </a:lnTo>
                <a:lnTo>
                  <a:pt x="86" y="86"/>
                </a:lnTo>
                <a:lnTo>
                  <a:pt x="106" y="68"/>
                </a:lnTo>
                <a:lnTo>
                  <a:pt x="130" y="50"/>
                </a:lnTo>
                <a:lnTo>
                  <a:pt x="154" y="36"/>
                </a:lnTo>
                <a:lnTo>
                  <a:pt x="178" y="24"/>
                </a:lnTo>
                <a:lnTo>
                  <a:pt x="206" y="14"/>
                </a:lnTo>
                <a:lnTo>
                  <a:pt x="234" y="6"/>
                </a:lnTo>
                <a:lnTo>
                  <a:pt x="262" y="2"/>
                </a:lnTo>
                <a:lnTo>
                  <a:pt x="292" y="0"/>
                </a:lnTo>
                <a:lnTo>
                  <a:pt x="912" y="0"/>
                </a:lnTo>
                <a:lnTo>
                  <a:pt x="912" y="0"/>
                </a:lnTo>
                <a:lnTo>
                  <a:pt x="942" y="2"/>
                </a:lnTo>
                <a:lnTo>
                  <a:pt x="972" y="6"/>
                </a:lnTo>
                <a:lnTo>
                  <a:pt x="1000" y="14"/>
                </a:lnTo>
                <a:lnTo>
                  <a:pt x="1026" y="24"/>
                </a:lnTo>
                <a:lnTo>
                  <a:pt x="1052" y="36"/>
                </a:lnTo>
                <a:lnTo>
                  <a:pt x="1076" y="50"/>
                </a:lnTo>
                <a:lnTo>
                  <a:pt x="1098" y="68"/>
                </a:lnTo>
                <a:lnTo>
                  <a:pt x="1118" y="86"/>
                </a:lnTo>
                <a:lnTo>
                  <a:pt x="1138" y="106"/>
                </a:lnTo>
                <a:lnTo>
                  <a:pt x="1154" y="130"/>
                </a:lnTo>
                <a:lnTo>
                  <a:pt x="1168" y="154"/>
                </a:lnTo>
                <a:lnTo>
                  <a:pt x="1182" y="178"/>
                </a:lnTo>
                <a:lnTo>
                  <a:pt x="1192" y="206"/>
                </a:lnTo>
                <a:lnTo>
                  <a:pt x="1198" y="234"/>
                </a:lnTo>
                <a:lnTo>
                  <a:pt x="1202" y="262"/>
                </a:lnTo>
                <a:lnTo>
                  <a:pt x="1204" y="292"/>
                </a:lnTo>
                <a:lnTo>
                  <a:pt x="1204" y="356"/>
                </a:lnTo>
                <a:lnTo>
                  <a:pt x="1204" y="356"/>
                </a:lnTo>
                <a:lnTo>
                  <a:pt x="1202" y="386"/>
                </a:lnTo>
                <a:lnTo>
                  <a:pt x="1198" y="414"/>
                </a:lnTo>
                <a:lnTo>
                  <a:pt x="1192" y="442"/>
                </a:lnTo>
                <a:lnTo>
                  <a:pt x="1182" y="470"/>
                </a:lnTo>
                <a:lnTo>
                  <a:pt x="1168" y="494"/>
                </a:lnTo>
                <a:lnTo>
                  <a:pt x="1154" y="520"/>
                </a:lnTo>
                <a:lnTo>
                  <a:pt x="1138" y="542"/>
                </a:lnTo>
                <a:lnTo>
                  <a:pt x="1118" y="562"/>
                </a:lnTo>
                <a:lnTo>
                  <a:pt x="1098" y="582"/>
                </a:lnTo>
                <a:lnTo>
                  <a:pt x="1076" y="598"/>
                </a:lnTo>
                <a:lnTo>
                  <a:pt x="1052" y="612"/>
                </a:lnTo>
                <a:lnTo>
                  <a:pt x="1026" y="624"/>
                </a:lnTo>
                <a:lnTo>
                  <a:pt x="1000" y="634"/>
                </a:lnTo>
                <a:lnTo>
                  <a:pt x="972" y="642"/>
                </a:lnTo>
                <a:lnTo>
                  <a:pt x="942" y="646"/>
                </a:lnTo>
                <a:lnTo>
                  <a:pt x="912" y="648"/>
                </a:lnTo>
                <a:lnTo>
                  <a:pt x="912" y="648"/>
                </a:lnTo>
                <a:close/>
                <a:moveTo>
                  <a:pt x="292" y="122"/>
                </a:moveTo>
                <a:lnTo>
                  <a:pt x="292" y="122"/>
                </a:lnTo>
                <a:lnTo>
                  <a:pt x="274" y="124"/>
                </a:lnTo>
                <a:lnTo>
                  <a:pt x="258" y="126"/>
                </a:lnTo>
                <a:lnTo>
                  <a:pt x="242" y="130"/>
                </a:lnTo>
                <a:lnTo>
                  <a:pt x="226" y="136"/>
                </a:lnTo>
                <a:lnTo>
                  <a:pt x="212" y="144"/>
                </a:lnTo>
                <a:lnTo>
                  <a:pt x="198" y="152"/>
                </a:lnTo>
                <a:lnTo>
                  <a:pt x="184" y="162"/>
                </a:lnTo>
                <a:lnTo>
                  <a:pt x="172" y="172"/>
                </a:lnTo>
                <a:lnTo>
                  <a:pt x="162" y="184"/>
                </a:lnTo>
                <a:lnTo>
                  <a:pt x="152" y="198"/>
                </a:lnTo>
                <a:lnTo>
                  <a:pt x="142" y="212"/>
                </a:lnTo>
                <a:lnTo>
                  <a:pt x="136" y="226"/>
                </a:lnTo>
                <a:lnTo>
                  <a:pt x="130" y="242"/>
                </a:lnTo>
                <a:lnTo>
                  <a:pt x="126" y="258"/>
                </a:lnTo>
                <a:lnTo>
                  <a:pt x="124" y="274"/>
                </a:lnTo>
                <a:lnTo>
                  <a:pt x="122" y="292"/>
                </a:lnTo>
                <a:lnTo>
                  <a:pt x="122" y="356"/>
                </a:lnTo>
                <a:lnTo>
                  <a:pt x="122" y="356"/>
                </a:lnTo>
                <a:lnTo>
                  <a:pt x="124" y="374"/>
                </a:lnTo>
                <a:lnTo>
                  <a:pt x="126" y="390"/>
                </a:lnTo>
                <a:lnTo>
                  <a:pt x="130" y="406"/>
                </a:lnTo>
                <a:lnTo>
                  <a:pt x="136" y="422"/>
                </a:lnTo>
                <a:lnTo>
                  <a:pt x="142" y="436"/>
                </a:lnTo>
                <a:lnTo>
                  <a:pt x="152" y="450"/>
                </a:lnTo>
                <a:lnTo>
                  <a:pt x="162" y="464"/>
                </a:lnTo>
                <a:lnTo>
                  <a:pt x="172" y="476"/>
                </a:lnTo>
                <a:lnTo>
                  <a:pt x="184" y="486"/>
                </a:lnTo>
                <a:lnTo>
                  <a:pt x="198" y="496"/>
                </a:lnTo>
                <a:lnTo>
                  <a:pt x="212" y="506"/>
                </a:lnTo>
                <a:lnTo>
                  <a:pt x="226" y="512"/>
                </a:lnTo>
                <a:lnTo>
                  <a:pt x="242" y="518"/>
                </a:lnTo>
                <a:lnTo>
                  <a:pt x="258" y="522"/>
                </a:lnTo>
                <a:lnTo>
                  <a:pt x="274" y="524"/>
                </a:lnTo>
                <a:lnTo>
                  <a:pt x="292" y="526"/>
                </a:lnTo>
                <a:lnTo>
                  <a:pt x="912" y="526"/>
                </a:lnTo>
                <a:lnTo>
                  <a:pt x="912" y="526"/>
                </a:lnTo>
                <a:lnTo>
                  <a:pt x="930" y="524"/>
                </a:lnTo>
                <a:lnTo>
                  <a:pt x="946" y="522"/>
                </a:lnTo>
                <a:lnTo>
                  <a:pt x="964" y="518"/>
                </a:lnTo>
                <a:lnTo>
                  <a:pt x="978" y="512"/>
                </a:lnTo>
                <a:lnTo>
                  <a:pt x="994" y="506"/>
                </a:lnTo>
                <a:lnTo>
                  <a:pt x="1008" y="496"/>
                </a:lnTo>
                <a:lnTo>
                  <a:pt x="1020" y="486"/>
                </a:lnTo>
                <a:lnTo>
                  <a:pt x="1032" y="476"/>
                </a:lnTo>
                <a:lnTo>
                  <a:pt x="1044" y="464"/>
                </a:lnTo>
                <a:lnTo>
                  <a:pt x="1054" y="450"/>
                </a:lnTo>
                <a:lnTo>
                  <a:pt x="1062" y="436"/>
                </a:lnTo>
                <a:lnTo>
                  <a:pt x="1068" y="422"/>
                </a:lnTo>
                <a:lnTo>
                  <a:pt x="1074" y="406"/>
                </a:lnTo>
                <a:lnTo>
                  <a:pt x="1078" y="390"/>
                </a:lnTo>
                <a:lnTo>
                  <a:pt x="1082" y="374"/>
                </a:lnTo>
                <a:lnTo>
                  <a:pt x="1082" y="356"/>
                </a:lnTo>
                <a:lnTo>
                  <a:pt x="1082" y="292"/>
                </a:lnTo>
                <a:lnTo>
                  <a:pt x="1082" y="292"/>
                </a:lnTo>
                <a:lnTo>
                  <a:pt x="1082" y="274"/>
                </a:lnTo>
                <a:lnTo>
                  <a:pt x="1078" y="258"/>
                </a:lnTo>
                <a:lnTo>
                  <a:pt x="1074" y="242"/>
                </a:lnTo>
                <a:lnTo>
                  <a:pt x="1068" y="226"/>
                </a:lnTo>
                <a:lnTo>
                  <a:pt x="1062" y="212"/>
                </a:lnTo>
                <a:lnTo>
                  <a:pt x="1054" y="198"/>
                </a:lnTo>
                <a:lnTo>
                  <a:pt x="1044" y="184"/>
                </a:lnTo>
                <a:lnTo>
                  <a:pt x="1032" y="172"/>
                </a:lnTo>
                <a:lnTo>
                  <a:pt x="1020" y="162"/>
                </a:lnTo>
                <a:lnTo>
                  <a:pt x="1008" y="152"/>
                </a:lnTo>
                <a:lnTo>
                  <a:pt x="994" y="144"/>
                </a:lnTo>
                <a:lnTo>
                  <a:pt x="978" y="136"/>
                </a:lnTo>
                <a:lnTo>
                  <a:pt x="964" y="130"/>
                </a:lnTo>
                <a:lnTo>
                  <a:pt x="946" y="126"/>
                </a:lnTo>
                <a:lnTo>
                  <a:pt x="930" y="124"/>
                </a:lnTo>
                <a:lnTo>
                  <a:pt x="912" y="122"/>
                </a:lnTo>
                <a:lnTo>
                  <a:pt x="292" y="122"/>
                </a:lnTo>
                <a:close/>
              </a:path>
            </a:pathLst>
          </a:custGeom>
          <a:solidFill>
            <a:schemeClr val="accent4"/>
          </a:solidFill>
          <a:ln w="28575">
            <a:noFill/>
          </a:ln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6224184" y="2989627"/>
            <a:ext cx="2326792" cy="1252295"/>
          </a:xfrm>
          <a:custGeom>
            <a:avLst/>
            <a:gdLst>
              <a:gd name="T0" fmla="*/ 292 w 1204"/>
              <a:gd name="T1" fmla="*/ 648 h 648"/>
              <a:gd name="T2" fmla="*/ 206 w 1204"/>
              <a:gd name="T3" fmla="*/ 634 h 648"/>
              <a:gd name="T4" fmla="*/ 130 w 1204"/>
              <a:gd name="T5" fmla="*/ 598 h 648"/>
              <a:gd name="T6" fmla="*/ 68 w 1204"/>
              <a:gd name="T7" fmla="*/ 542 h 648"/>
              <a:gd name="T8" fmla="*/ 24 w 1204"/>
              <a:gd name="T9" fmla="*/ 470 h 648"/>
              <a:gd name="T10" fmla="*/ 2 w 1204"/>
              <a:gd name="T11" fmla="*/ 386 h 648"/>
              <a:gd name="T12" fmla="*/ 0 w 1204"/>
              <a:gd name="T13" fmla="*/ 292 h 648"/>
              <a:gd name="T14" fmla="*/ 14 w 1204"/>
              <a:gd name="T15" fmla="*/ 206 h 648"/>
              <a:gd name="T16" fmla="*/ 50 w 1204"/>
              <a:gd name="T17" fmla="*/ 130 h 648"/>
              <a:gd name="T18" fmla="*/ 106 w 1204"/>
              <a:gd name="T19" fmla="*/ 68 h 648"/>
              <a:gd name="T20" fmla="*/ 178 w 1204"/>
              <a:gd name="T21" fmla="*/ 24 h 648"/>
              <a:gd name="T22" fmla="*/ 262 w 1204"/>
              <a:gd name="T23" fmla="*/ 2 h 648"/>
              <a:gd name="T24" fmla="*/ 912 w 1204"/>
              <a:gd name="T25" fmla="*/ 0 h 648"/>
              <a:gd name="T26" fmla="*/ 1000 w 1204"/>
              <a:gd name="T27" fmla="*/ 14 h 648"/>
              <a:gd name="T28" fmla="*/ 1076 w 1204"/>
              <a:gd name="T29" fmla="*/ 50 h 648"/>
              <a:gd name="T30" fmla="*/ 1138 w 1204"/>
              <a:gd name="T31" fmla="*/ 106 h 648"/>
              <a:gd name="T32" fmla="*/ 1182 w 1204"/>
              <a:gd name="T33" fmla="*/ 178 h 648"/>
              <a:gd name="T34" fmla="*/ 1202 w 1204"/>
              <a:gd name="T35" fmla="*/ 262 h 648"/>
              <a:gd name="T36" fmla="*/ 1204 w 1204"/>
              <a:gd name="T37" fmla="*/ 356 h 648"/>
              <a:gd name="T38" fmla="*/ 1192 w 1204"/>
              <a:gd name="T39" fmla="*/ 442 h 648"/>
              <a:gd name="T40" fmla="*/ 1154 w 1204"/>
              <a:gd name="T41" fmla="*/ 520 h 648"/>
              <a:gd name="T42" fmla="*/ 1098 w 1204"/>
              <a:gd name="T43" fmla="*/ 582 h 648"/>
              <a:gd name="T44" fmla="*/ 1026 w 1204"/>
              <a:gd name="T45" fmla="*/ 624 h 648"/>
              <a:gd name="T46" fmla="*/ 942 w 1204"/>
              <a:gd name="T47" fmla="*/ 646 h 648"/>
              <a:gd name="T48" fmla="*/ 292 w 1204"/>
              <a:gd name="T49" fmla="*/ 122 h 648"/>
              <a:gd name="T50" fmla="*/ 258 w 1204"/>
              <a:gd name="T51" fmla="*/ 126 h 648"/>
              <a:gd name="T52" fmla="*/ 212 w 1204"/>
              <a:gd name="T53" fmla="*/ 144 h 648"/>
              <a:gd name="T54" fmla="*/ 172 w 1204"/>
              <a:gd name="T55" fmla="*/ 172 h 648"/>
              <a:gd name="T56" fmla="*/ 142 w 1204"/>
              <a:gd name="T57" fmla="*/ 212 h 648"/>
              <a:gd name="T58" fmla="*/ 126 w 1204"/>
              <a:gd name="T59" fmla="*/ 258 h 648"/>
              <a:gd name="T60" fmla="*/ 122 w 1204"/>
              <a:gd name="T61" fmla="*/ 356 h 648"/>
              <a:gd name="T62" fmla="*/ 126 w 1204"/>
              <a:gd name="T63" fmla="*/ 390 h 648"/>
              <a:gd name="T64" fmla="*/ 142 w 1204"/>
              <a:gd name="T65" fmla="*/ 436 h 648"/>
              <a:gd name="T66" fmla="*/ 172 w 1204"/>
              <a:gd name="T67" fmla="*/ 476 h 648"/>
              <a:gd name="T68" fmla="*/ 212 w 1204"/>
              <a:gd name="T69" fmla="*/ 506 h 648"/>
              <a:gd name="T70" fmla="*/ 258 w 1204"/>
              <a:gd name="T71" fmla="*/ 522 h 648"/>
              <a:gd name="T72" fmla="*/ 912 w 1204"/>
              <a:gd name="T73" fmla="*/ 526 h 648"/>
              <a:gd name="T74" fmla="*/ 946 w 1204"/>
              <a:gd name="T75" fmla="*/ 522 h 648"/>
              <a:gd name="T76" fmla="*/ 994 w 1204"/>
              <a:gd name="T77" fmla="*/ 506 h 648"/>
              <a:gd name="T78" fmla="*/ 1032 w 1204"/>
              <a:gd name="T79" fmla="*/ 476 h 648"/>
              <a:gd name="T80" fmla="*/ 1062 w 1204"/>
              <a:gd name="T81" fmla="*/ 436 h 648"/>
              <a:gd name="T82" fmla="*/ 1078 w 1204"/>
              <a:gd name="T83" fmla="*/ 390 h 648"/>
              <a:gd name="T84" fmla="*/ 1082 w 1204"/>
              <a:gd name="T85" fmla="*/ 292 h 648"/>
              <a:gd name="T86" fmla="*/ 1078 w 1204"/>
              <a:gd name="T87" fmla="*/ 258 h 648"/>
              <a:gd name="T88" fmla="*/ 1062 w 1204"/>
              <a:gd name="T89" fmla="*/ 212 h 648"/>
              <a:gd name="T90" fmla="*/ 1032 w 1204"/>
              <a:gd name="T91" fmla="*/ 172 h 648"/>
              <a:gd name="T92" fmla="*/ 994 w 1204"/>
              <a:gd name="T93" fmla="*/ 144 h 648"/>
              <a:gd name="T94" fmla="*/ 946 w 1204"/>
              <a:gd name="T95" fmla="*/ 126 h 648"/>
              <a:gd name="T96" fmla="*/ 292 w 1204"/>
              <a:gd name="T97" fmla="*/ 122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4" h="648">
                <a:moveTo>
                  <a:pt x="912" y="648"/>
                </a:moveTo>
                <a:lnTo>
                  <a:pt x="292" y="648"/>
                </a:lnTo>
                <a:lnTo>
                  <a:pt x="292" y="648"/>
                </a:lnTo>
                <a:lnTo>
                  <a:pt x="262" y="646"/>
                </a:lnTo>
                <a:lnTo>
                  <a:pt x="234" y="642"/>
                </a:lnTo>
                <a:lnTo>
                  <a:pt x="206" y="634"/>
                </a:lnTo>
                <a:lnTo>
                  <a:pt x="178" y="624"/>
                </a:lnTo>
                <a:lnTo>
                  <a:pt x="154" y="612"/>
                </a:lnTo>
                <a:lnTo>
                  <a:pt x="130" y="598"/>
                </a:lnTo>
                <a:lnTo>
                  <a:pt x="106" y="582"/>
                </a:lnTo>
                <a:lnTo>
                  <a:pt x="86" y="562"/>
                </a:lnTo>
                <a:lnTo>
                  <a:pt x="68" y="542"/>
                </a:lnTo>
                <a:lnTo>
                  <a:pt x="50" y="520"/>
                </a:lnTo>
                <a:lnTo>
                  <a:pt x="36" y="494"/>
                </a:lnTo>
                <a:lnTo>
                  <a:pt x="24" y="470"/>
                </a:lnTo>
                <a:lnTo>
                  <a:pt x="14" y="442"/>
                </a:lnTo>
                <a:lnTo>
                  <a:pt x="6" y="414"/>
                </a:lnTo>
                <a:lnTo>
                  <a:pt x="2" y="386"/>
                </a:lnTo>
                <a:lnTo>
                  <a:pt x="0" y="356"/>
                </a:lnTo>
                <a:lnTo>
                  <a:pt x="0" y="292"/>
                </a:lnTo>
                <a:lnTo>
                  <a:pt x="0" y="292"/>
                </a:lnTo>
                <a:lnTo>
                  <a:pt x="2" y="262"/>
                </a:lnTo>
                <a:lnTo>
                  <a:pt x="6" y="234"/>
                </a:lnTo>
                <a:lnTo>
                  <a:pt x="14" y="206"/>
                </a:lnTo>
                <a:lnTo>
                  <a:pt x="24" y="178"/>
                </a:lnTo>
                <a:lnTo>
                  <a:pt x="36" y="154"/>
                </a:lnTo>
                <a:lnTo>
                  <a:pt x="50" y="130"/>
                </a:lnTo>
                <a:lnTo>
                  <a:pt x="68" y="106"/>
                </a:lnTo>
                <a:lnTo>
                  <a:pt x="86" y="86"/>
                </a:lnTo>
                <a:lnTo>
                  <a:pt x="106" y="68"/>
                </a:lnTo>
                <a:lnTo>
                  <a:pt x="130" y="50"/>
                </a:lnTo>
                <a:lnTo>
                  <a:pt x="154" y="36"/>
                </a:lnTo>
                <a:lnTo>
                  <a:pt x="178" y="24"/>
                </a:lnTo>
                <a:lnTo>
                  <a:pt x="206" y="14"/>
                </a:lnTo>
                <a:lnTo>
                  <a:pt x="234" y="6"/>
                </a:lnTo>
                <a:lnTo>
                  <a:pt x="262" y="2"/>
                </a:lnTo>
                <a:lnTo>
                  <a:pt x="292" y="0"/>
                </a:lnTo>
                <a:lnTo>
                  <a:pt x="912" y="0"/>
                </a:lnTo>
                <a:lnTo>
                  <a:pt x="912" y="0"/>
                </a:lnTo>
                <a:lnTo>
                  <a:pt x="942" y="2"/>
                </a:lnTo>
                <a:lnTo>
                  <a:pt x="972" y="6"/>
                </a:lnTo>
                <a:lnTo>
                  <a:pt x="1000" y="14"/>
                </a:lnTo>
                <a:lnTo>
                  <a:pt x="1026" y="24"/>
                </a:lnTo>
                <a:lnTo>
                  <a:pt x="1052" y="36"/>
                </a:lnTo>
                <a:lnTo>
                  <a:pt x="1076" y="50"/>
                </a:lnTo>
                <a:lnTo>
                  <a:pt x="1098" y="68"/>
                </a:lnTo>
                <a:lnTo>
                  <a:pt x="1118" y="86"/>
                </a:lnTo>
                <a:lnTo>
                  <a:pt x="1138" y="106"/>
                </a:lnTo>
                <a:lnTo>
                  <a:pt x="1154" y="130"/>
                </a:lnTo>
                <a:lnTo>
                  <a:pt x="1168" y="154"/>
                </a:lnTo>
                <a:lnTo>
                  <a:pt x="1182" y="178"/>
                </a:lnTo>
                <a:lnTo>
                  <a:pt x="1192" y="206"/>
                </a:lnTo>
                <a:lnTo>
                  <a:pt x="1198" y="234"/>
                </a:lnTo>
                <a:lnTo>
                  <a:pt x="1202" y="262"/>
                </a:lnTo>
                <a:lnTo>
                  <a:pt x="1204" y="292"/>
                </a:lnTo>
                <a:lnTo>
                  <a:pt x="1204" y="356"/>
                </a:lnTo>
                <a:lnTo>
                  <a:pt x="1204" y="356"/>
                </a:lnTo>
                <a:lnTo>
                  <a:pt x="1202" y="386"/>
                </a:lnTo>
                <a:lnTo>
                  <a:pt x="1198" y="414"/>
                </a:lnTo>
                <a:lnTo>
                  <a:pt x="1192" y="442"/>
                </a:lnTo>
                <a:lnTo>
                  <a:pt x="1182" y="470"/>
                </a:lnTo>
                <a:lnTo>
                  <a:pt x="1168" y="494"/>
                </a:lnTo>
                <a:lnTo>
                  <a:pt x="1154" y="520"/>
                </a:lnTo>
                <a:lnTo>
                  <a:pt x="1138" y="542"/>
                </a:lnTo>
                <a:lnTo>
                  <a:pt x="1118" y="562"/>
                </a:lnTo>
                <a:lnTo>
                  <a:pt x="1098" y="582"/>
                </a:lnTo>
                <a:lnTo>
                  <a:pt x="1076" y="598"/>
                </a:lnTo>
                <a:lnTo>
                  <a:pt x="1052" y="612"/>
                </a:lnTo>
                <a:lnTo>
                  <a:pt x="1026" y="624"/>
                </a:lnTo>
                <a:lnTo>
                  <a:pt x="1000" y="634"/>
                </a:lnTo>
                <a:lnTo>
                  <a:pt x="972" y="642"/>
                </a:lnTo>
                <a:lnTo>
                  <a:pt x="942" y="646"/>
                </a:lnTo>
                <a:lnTo>
                  <a:pt x="912" y="648"/>
                </a:lnTo>
                <a:lnTo>
                  <a:pt x="912" y="648"/>
                </a:lnTo>
                <a:close/>
                <a:moveTo>
                  <a:pt x="292" y="122"/>
                </a:moveTo>
                <a:lnTo>
                  <a:pt x="292" y="122"/>
                </a:lnTo>
                <a:lnTo>
                  <a:pt x="274" y="124"/>
                </a:lnTo>
                <a:lnTo>
                  <a:pt x="258" y="126"/>
                </a:lnTo>
                <a:lnTo>
                  <a:pt x="242" y="130"/>
                </a:lnTo>
                <a:lnTo>
                  <a:pt x="226" y="136"/>
                </a:lnTo>
                <a:lnTo>
                  <a:pt x="212" y="144"/>
                </a:lnTo>
                <a:lnTo>
                  <a:pt x="198" y="152"/>
                </a:lnTo>
                <a:lnTo>
                  <a:pt x="184" y="162"/>
                </a:lnTo>
                <a:lnTo>
                  <a:pt x="172" y="172"/>
                </a:lnTo>
                <a:lnTo>
                  <a:pt x="162" y="184"/>
                </a:lnTo>
                <a:lnTo>
                  <a:pt x="152" y="198"/>
                </a:lnTo>
                <a:lnTo>
                  <a:pt x="142" y="212"/>
                </a:lnTo>
                <a:lnTo>
                  <a:pt x="136" y="226"/>
                </a:lnTo>
                <a:lnTo>
                  <a:pt x="130" y="242"/>
                </a:lnTo>
                <a:lnTo>
                  <a:pt x="126" y="258"/>
                </a:lnTo>
                <a:lnTo>
                  <a:pt x="124" y="274"/>
                </a:lnTo>
                <a:lnTo>
                  <a:pt x="122" y="292"/>
                </a:lnTo>
                <a:lnTo>
                  <a:pt x="122" y="356"/>
                </a:lnTo>
                <a:lnTo>
                  <a:pt x="122" y="356"/>
                </a:lnTo>
                <a:lnTo>
                  <a:pt x="124" y="374"/>
                </a:lnTo>
                <a:lnTo>
                  <a:pt x="126" y="390"/>
                </a:lnTo>
                <a:lnTo>
                  <a:pt x="130" y="406"/>
                </a:lnTo>
                <a:lnTo>
                  <a:pt x="136" y="422"/>
                </a:lnTo>
                <a:lnTo>
                  <a:pt x="142" y="436"/>
                </a:lnTo>
                <a:lnTo>
                  <a:pt x="152" y="450"/>
                </a:lnTo>
                <a:lnTo>
                  <a:pt x="162" y="464"/>
                </a:lnTo>
                <a:lnTo>
                  <a:pt x="172" y="476"/>
                </a:lnTo>
                <a:lnTo>
                  <a:pt x="184" y="486"/>
                </a:lnTo>
                <a:lnTo>
                  <a:pt x="198" y="496"/>
                </a:lnTo>
                <a:lnTo>
                  <a:pt x="212" y="506"/>
                </a:lnTo>
                <a:lnTo>
                  <a:pt x="226" y="512"/>
                </a:lnTo>
                <a:lnTo>
                  <a:pt x="242" y="518"/>
                </a:lnTo>
                <a:lnTo>
                  <a:pt x="258" y="522"/>
                </a:lnTo>
                <a:lnTo>
                  <a:pt x="274" y="524"/>
                </a:lnTo>
                <a:lnTo>
                  <a:pt x="292" y="526"/>
                </a:lnTo>
                <a:lnTo>
                  <a:pt x="912" y="526"/>
                </a:lnTo>
                <a:lnTo>
                  <a:pt x="912" y="526"/>
                </a:lnTo>
                <a:lnTo>
                  <a:pt x="930" y="524"/>
                </a:lnTo>
                <a:lnTo>
                  <a:pt x="946" y="522"/>
                </a:lnTo>
                <a:lnTo>
                  <a:pt x="964" y="518"/>
                </a:lnTo>
                <a:lnTo>
                  <a:pt x="978" y="512"/>
                </a:lnTo>
                <a:lnTo>
                  <a:pt x="994" y="506"/>
                </a:lnTo>
                <a:lnTo>
                  <a:pt x="1008" y="496"/>
                </a:lnTo>
                <a:lnTo>
                  <a:pt x="1020" y="486"/>
                </a:lnTo>
                <a:lnTo>
                  <a:pt x="1032" y="476"/>
                </a:lnTo>
                <a:lnTo>
                  <a:pt x="1044" y="464"/>
                </a:lnTo>
                <a:lnTo>
                  <a:pt x="1054" y="450"/>
                </a:lnTo>
                <a:lnTo>
                  <a:pt x="1062" y="436"/>
                </a:lnTo>
                <a:lnTo>
                  <a:pt x="1068" y="422"/>
                </a:lnTo>
                <a:lnTo>
                  <a:pt x="1074" y="406"/>
                </a:lnTo>
                <a:lnTo>
                  <a:pt x="1078" y="390"/>
                </a:lnTo>
                <a:lnTo>
                  <a:pt x="1082" y="374"/>
                </a:lnTo>
                <a:lnTo>
                  <a:pt x="1082" y="356"/>
                </a:lnTo>
                <a:lnTo>
                  <a:pt x="1082" y="292"/>
                </a:lnTo>
                <a:lnTo>
                  <a:pt x="1082" y="292"/>
                </a:lnTo>
                <a:lnTo>
                  <a:pt x="1082" y="274"/>
                </a:lnTo>
                <a:lnTo>
                  <a:pt x="1078" y="258"/>
                </a:lnTo>
                <a:lnTo>
                  <a:pt x="1074" y="242"/>
                </a:lnTo>
                <a:lnTo>
                  <a:pt x="1068" y="226"/>
                </a:lnTo>
                <a:lnTo>
                  <a:pt x="1062" y="212"/>
                </a:lnTo>
                <a:lnTo>
                  <a:pt x="1054" y="198"/>
                </a:lnTo>
                <a:lnTo>
                  <a:pt x="1044" y="184"/>
                </a:lnTo>
                <a:lnTo>
                  <a:pt x="1032" y="172"/>
                </a:lnTo>
                <a:lnTo>
                  <a:pt x="1020" y="162"/>
                </a:lnTo>
                <a:lnTo>
                  <a:pt x="1008" y="152"/>
                </a:lnTo>
                <a:lnTo>
                  <a:pt x="994" y="144"/>
                </a:lnTo>
                <a:lnTo>
                  <a:pt x="978" y="136"/>
                </a:lnTo>
                <a:lnTo>
                  <a:pt x="964" y="130"/>
                </a:lnTo>
                <a:lnTo>
                  <a:pt x="946" y="126"/>
                </a:lnTo>
                <a:lnTo>
                  <a:pt x="930" y="124"/>
                </a:lnTo>
                <a:lnTo>
                  <a:pt x="912" y="122"/>
                </a:lnTo>
                <a:lnTo>
                  <a:pt x="292" y="122"/>
                </a:lnTo>
                <a:close/>
              </a:path>
            </a:pathLst>
          </a:custGeom>
          <a:solidFill>
            <a:schemeClr val="accent3"/>
          </a:solidFill>
          <a:ln w="28575">
            <a:noFill/>
          </a:ln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8784429" y="2989627"/>
            <a:ext cx="2326792" cy="1252295"/>
          </a:xfrm>
          <a:custGeom>
            <a:avLst/>
            <a:gdLst>
              <a:gd name="T0" fmla="*/ 292 w 1204"/>
              <a:gd name="T1" fmla="*/ 648 h 648"/>
              <a:gd name="T2" fmla="*/ 206 w 1204"/>
              <a:gd name="T3" fmla="*/ 634 h 648"/>
              <a:gd name="T4" fmla="*/ 130 w 1204"/>
              <a:gd name="T5" fmla="*/ 598 h 648"/>
              <a:gd name="T6" fmla="*/ 68 w 1204"/>
              <a:gd name="T7" fmla="*/ 542 h 648"/>
              <a:gd name="T8" fmla="*/ 24 w 1204"/>
              <a:gd name="T9" fmla="*/ 470 h 648"/>
              <a:gd name="T10" fmla="*/ 2 w 1204"/>
              <a:gd name="T11" fmla="*/ 386 h 648"/>
              <a:gd name="T12" fmla="*/ 0 w 1204"/>
              <a:gd name="T13" fmla="*/ 292 h 648"/>
              <a:gd name="T14" fmla="*/ 14 w 1204"/>
              <a:gd name="T15" fmla="*/ 206 h 648"/>
              <a:gd name="T16" fmla="*/ 50 w 1204"/>
              <a:gd name="T17" fmla="*/ 130 h 648"/>
              <a:gd name="T18" fmla="*/ 106 w 1204"/>
              <a:gd name="T19" fmla="*/ 68 h 648"/>
              <a:gd name="T20" fmla="*/ 178 w 1204"/>
              <a:gd name="T21" fmla="*/ 24 h 648"/>
              <a:gd name="T22" fmla="*/ 262 w 1204"/>
              <a:gd name="T23" fmla="*/ 2 h 648"/>
              <a:gd name="T24" fmla="*/ 912 w 1204"/>
              <a:gd name="T25" fmla="*/ 0 h 648"/>
              <a:gd name="T26" fmla="*/ 1000 w 1204"/>
              <a:gd name="T27" fmla="*/ 14 h 648"/>
              <a:gd name="T28" fmla="*/ 1076 w 1204"/>
              <a:gd name="T29" fmla="*/ 50 h 648"/>
              <a:gd name="T30" fmla="*/ 1138 w 1204"/>
              <a:gd name="T31" fmla="*/ 106 h 648"/>
              <a:gd name="T32" fmla="*/ 1182 w 1204"/>
              <a:gd name="T33" fmla="*/ 178 h 648"/>
              <a:gd name="T34" fmla="*/ 1202 w 1204"/>
              <a:gd name="T35" fmla="*/ 262 h 648"/>
              <a:gd name="T36" fmla="*/ 1204 w 1204"/>
              <a:gd name="T37" fmla="*/ 356 h 648"/>
              <a:gd name="T38" fmla="*/ 1192 w 1204"/>
              <a:gd name="T39" fmla="*/ 442 h 648"/>
              <a:gd name="T40" fmla="*/ 1154 w 1204"/>
              <a:gd name="T41" fmla="*/ 520 h 648"/>
              <a:gd name="T42" fmla="*/ 1098 w 1204"/>
              <a:gd name="T43" fmla="*/ 582 h 648"/>
              <a:gd name="T44" fmla="*/ 1026 w 1204"/>
              <a:gd name="T45" fmla="*/ 624 h 648"/>
              <a:gd name="T46" fmla="*/ 942 w 1204"/>
              <a:gd name="T47" fmla="*/ 646 h 648"/>
              <a:gd name="T48" fmla="*/ 292 w 1204"/>
              <a:gd name="T49" fmla="*/ 122 h 648"/>
              <a:gd name="T50" fmla="*/ 258 w 1204"/>
              <a:gd name="T51" fmla="*/ 126 h 648"/>
              <a:gd name="T52" fmla="*/ 212 w 1204"/>
              <a:gd name="T53" fmla="*/ 144 h 648"/>
              <a:gd name="T54" fmla="*/ 172 w 1204"/>
              <a:gd name="T55" fmla="*/ 172 h 648"/>
              <a:gd name="T56" fmla="*/ 142 w 1204"/>
              <a:gd name="T57" fmla="*/ 212 h 648"/>
              <a:gd name="T58" fmla="*/ 126 w 1204"/>
              <a:gd name="T59" fmla="*/ 258 h 648"/>
              <a:gd name="T60" fmla="*/ 122 w 1204"/>
              <a:gd name="T61" fmla="*/ 356 h 648"/>
              <a:gd name="T62" fmla="*/ 126 w 1204"/>
              <a:gd name="T63" fmla="*/ 390 h 648"/>
              <a:gd name="T64" fmla="*/ 142 w 1204"/>
              <a:gd name="T65" fmla="*/ 436 h 648"/>
              <a:gd name="T66" fmla="*/ 172 w 1204"/>
              <a:gd name="T67" fmla="*/ 476 h 648"/>
              <a:gd name="T68" fmla="*/ 212 w 1204"/>
              <a:gd name="T69" fmla="*/ 506 h 648"/>
              <a:gd name="T70" fmla="*/ 258 w 1204"/>
              <a:gd name="T71" fmla="*/ 522 h 648"/>
              <a:gd name="T72" fmla="*/ 912 w 1204"/>
              <a:gd name="T73" fmla="*/ 526 h 648"/>
              <a:gd name="T74" fmla="*/ 946 w 1204"/>
              <a:gd name="T75" fmla="*/ 522 h 648"/>
              <a:gd name="T76" fmla="*/ 994 w 1204"/>
              <a:gd name="T77" fmla="*/ 506 h 648"/>
              <a:gd name="T78" fmla="*/ 1032 w 1204"/>
              <a:gd name="T79" fmla="*/ 476 h 648"/>
              <a:gd name="T80" fmla="*/ 1062 w 1204"/>
              <a:gd name="T81" fmla="*/ 436 h 648"/>
              <a:gd name="T82" fmla="*/ 1078 w 1204"/>
              <a:gd name="T83" fmla="*/ 390 h 648"/>
              <a:gd name="T84" fmla="*/ 1082 w 1204"/>
              <a:gd name="T85" fmla="*/ 292 h 648"/>
              <a:gd name="T86" fmla="*/ 1078 w 1204"/>
              <a:gd name="T87" fmla="*/ 258 h 648"/>
              <a:gd name="T88" fmla="*/ 1062 w 1204"/>
              <a:gd name="T89" fmla="*/ 212 h 648"/>
              <a:gd name="T90" fmla="*/ 1032 w 1204"/>
              <a:gd name="T91" fmla="*/ 172 h 648"/>
              <a:gd name="T92" fmla="*/ 994 w 1204"/>
              <a:gd name="T93" fmla="*/ 144 h 648"/>
              <a:gd name="T94" fmla="*/ 946 w 1204"/>
              <a:gd name="T95" fmla="*/ 126 h 648"/>
              <a:gd name="T96" fmla="*/ 292 w 1204"/>
              <a:gd name="T97" fmla="*/ 122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04" h="648">
                <a:moveTo>
                  <a:pt x="912" y="648"/>
                </a:moveTo>
                <a:lnTo>
                  <a:pt x="292" y="648"/>
                </a:lnTo>
                <a:lnTo>
                  <a:pt x="292" y="648"/>
                </a:lnTo>
                <a:lnTo>
                  <a:pt x="262" y="646"/>
                </a:lnTo>
                <a:lnTo>
                  <a:pt x="234" y="642"/>
                </a:lnTo>
                <a:lnTo>
                  <a:pt x="206" y="634"/>
                </a:lnTo>
                <a:lnTo>
                  <a:pt x="178" y="624"/>
                </a:lnTo>
                <a:lnTo>
                  <a:pt x="154" y="612"/>
                </a:lnTo>
                <a:lnTo>
                  <a:pt x="130" y="598"/>
                </a:lnTo>
                <a:lnTo>
                  <a:pt x="106" y="582"/>
                </a:lnTo>
                <a:lnTo>
                  <a:pt x="86" y="562"/>
                </a:lnTo>
                <a:lnTo>
                  <a:pt x="68" y="542"/>
                </a:lnTo>
                <a:lnTo>
                  <a:pt x="50" y="520"/>
                </a:lnTo>
                <a:lnTo>
                  <a:pt x="36" y="494"/>
                </a:lnTo>
                <a:lnTo>
                  <a:pt x="24" y="470"/>
                </a:lnTo>
                <a:lnTo>
                  <a:pt x="14" y="442"/>
                </a:lnTo>
                <a:lnTo>
                  <a:pt x="6" y="414"/>
                </a:lnTo>
                <a:lnTo>
                  <a:pt x="2" y="386"/>
                </a:lnTo>
                <a:lnTo>
                  <a:pt x="0" y="356"/>
                </a:lnTo>
                <a:lnTo>
                  <a:pt x="0" y="292"/>
                </a:lnTo>
                <a:lnTo>
                  <a:pt x="0" y="292"/>
                </a:lnTo>
                <a:lnTo>
                  <a:pt x="2" y="262"/>
                </a:lnTo>
                <a:lnTo>
                  <a:pt x="6" y="234"/>
                </a:lnTo>
                <a:lnTo>
                  <a:pt x="14" y="206"/>
                </a:lnTo>
                <a:lnTo>
                  <a:pt x="24" y="178"/>
                </a:lnTo>
                <a:lnTo>
                  <a:pt x="36" y="154"/>
                </a:lnTo>
                <a:lnTo>
                  <a:pt x="50" y="130"/>
                </a:lnTo>
                <a:lnTo>
                  <a:pt x="68" y="106"/>
                </a:lnTo>
                <a:lnTo>
                  <a:pt x="86" y="86"/>
                </a:lnTo>
                <a:lnTo>
                  <a:pt x="106" y="68"/>
                </a:lnTo>
                <a:lnTo>
                  <a:pt x="130" y="50"/>
                </a:lnTo>
                <a:lnTo>
                  <a:pt x="154" y="36"/>
                </a:lnTo>
                <a:lnTo>
                  <a:pt x="178" y="24"/>
                </a:lnTo>
                <a:lnTo>
                  <a:pt x="206" y="14"/>
                </a:lnTo>
                <a:lnTo>
                  <a:pt x="234" y="6"/>
                </a:lnTo>
                <a:lnTo>
                  <a:pt x="262" y="2"/>
                </a:lnTo>
                <a:lnTo>
                  <a:pt x="292" y="0"/>
                </a:lnTo>
                <a:lnTo>
                  <a:pt x="912" y="0"/>
                </a:lnTo>
                <a:lnTo>
                  <a:pt x="912" y="0"/>
                </a:lnTo>
                <a:lnTo>
                  <a:pt x="942" y="2"/>
                </a:lnTo>
                <a:lnTo>
                  <a:pt x="972" y="6"/>
                </a:lnTo>
                <a:lnTo>
                  <a:pt x="1000" y="14"/>
                </a:lnTo>
                <a:lnTo>
                  <a:pt x="1026" y="24"/>
                </a:lnTo>
                <a:lnTo>
                  <a:pt x="1052" y="36"/>
                </a:lnTo>
                <a:lnTo>
                  <a:pt x="1076" y="50"/>
                </a:lnTo>
                <a:lnTo>
                  <a:pt x="1098" y="68"/>
                </a:lnTo>
                <a:lnTo>
                  <a:pt x="1118" y="86"/>
                </a:lnTo>
                <a:lnTo>
                  <a:pt x="1138" y="106"/>
                </a:lnTo>
                <a:lnTo>
                  <a:pt x="1154" y="130"/>
                </a:lnTo>
                <a:lnTo>
                  <a:pt x="1168" y="154"/>
                </a:lnTo>
                <a:lnTo>
                  <a:pt x="1182" y="178"/>
                </a:lnTo>
                <a:lnTo>
                  <a:pt x="1192" y="206"/>
                </a:lnTo>
                <a:lnTo>
                  <a:pt x="1198" y="234"/>
                </a:lnTo>
                <a:lnTo>
                  <a:pt x="1202" y="262"/>
                </a:lnTo>
                <a:lnTo>
                  <a:pt x="1204" y="292"/>
                </a:lnTo>
                <a:lnTo>
                  <a:pt x="1204" y="356"/>
                </a:lnTo>
                <a:lnTo>
                  <a:pt x="1204" y="356"/>
                </a:lnTo>
                <a:lnTo>
                  <a:pt x="1202" y="386"/>
                </a:lnTo>
                <a:lnTo>
                  <a:pt x="1198" y="414"/>
                </a:lnTo>
                <a:lnTo>
                  <a:pt x="1192" y="442"/>
                </a:lnTo>
                <a:lnTo>
                  <a:pt x="1182" y="470"/>
                </a:lnTo>
                <a:lnTo>
                  <a:pt x="1168" y="494"/>
                </a:lnTo>
                <a:lnTo>
                  <a:pt x="1154" y="520"/>
                </a:lnTo>
                <a:lnTo>
                  <a:pt x="1138" y="542"/>
                </a:lnTo>
                <a:lnTo>
                  <a:pt x="1118" y="562"/>
                </a:lnTo>
                <a:lnTo>
                  <a:pt x="1098" y="582"/>
                </a:lnTo>
                <a:lnTo>
                  <a:pt x="1076" y="598"/>
                </a:lnTo>
                <a:lnTo>
                  <a:pt x="1052" y="612"/>
                </a:lnTo>
                <a:lnTo>
                  <a:pt x="1026" y="624"/>
                </a:lnTo>
                <a:lnTo>
                  <a:pt x="1000" y="634"/>
                </a:lnTo>
                <a:lnTo>
                  <a:pt x="972" y="642"/>
                </a:lnTo>
                <a:lnTo>
                  <a:pt x="942" y="646"/>
                </a:lnTo>
                <a:lnTo>
                  <a:pt x="912" y="648"/>
                </a:lnTo>
                <a:lnTo>
                  <a:pt x="912" y="648"/>
                </a:lnTo>
                <a:close/>
                <a:moveTo>
                  <a:pt x="292" y="122"/>
                </a:moveTo>
                <a:lnTo>
                  <a:pt x="292" y="122"/>
                </a:lnTo>
                <a:lnTo>
                  <a:pt x="274" y="124"/>
                </a:lnTo>
                <a:lnTo>
                  <a:pt x="258" y="126"/>
                </a:lnTo>
                <a:lnTo>
                  <a:pt x="242" y="130"/>
                </a:lnTo>
                <a:lnTo>
                  <a:pt x="226" y="136"/>
                </a:lnTo>
                <a:lnTo>
                  <a:pt x="212" y="144"/>
                </a:lnTo>
                <a:lnTo>
                  <a:pt x="198" y="152"/>
                </a:lnTo>
                <a:lnTo>
                  <a:pt x="184" y="162"/>
                </a:lnTo>
                <a:lnTo>
                  <a:pt x="172" y="172"/>
                </a:lnTo>
                <a:lnTo>
                  <a:pt x="162" y="184"/>
                </a:lnTo>
                <a:lnTo>
                  <a:pt x="152" y="198"/>
                </a:lnTo>
                <a:lnTo>
                  <a:pt x="142" y="212"/>
                </a:lnTo>
                <a:lnTo>
                  <a:pt x="136" y="226"/>
                </a:lnTo>
                <a:lnTo>
                  <a:pt x="130" y="242"/>
                </a:lnTo>
                <a:lnTo>
                  <a:pt x="126" y="258"/>
                </a:lnTo>
                <a:lnTo>
                  <a:pt x="124" y="274"/>
                </a:lnTo>
                <a:lnTo>
                  <a:pt x="122" y="292"/>
                </a:lnTo>
                <a:lnTo>
                  <a:pt x="122" y="356"/>
                </a:lnTo>
                <a:lnTo>
                  <a:pt x="122" y="356"/>
                </a:lnTo>
                <a:lnTo>
                  <a:pt x="124" y="374"/>
                </a:lnTo>
                <a:lnTo>
                  <a:pt x="126" y="390"/>
                </a:lnTo>
                <a:lnTo>
                  <a:pt x="130" y="406"/>
                </a:lnTo>
                <a:lnTo>
                  <a:pt x="136" y="422"/>
                </a:lnTo>
                <a:lnTo>
                  <a:pt x="142" y="436"/>
                </a:lnTo>
                <a:lnTo>
                  <a:pt x="152" y="450"/>
                </a:lnTo>
                <a:lnTo>
                  <a:pt x="162" y="464"/>
                </a:lnTo>
                <a:lnTo>
                  <a:pt x="172" y="476"/>
                </a:lnTo>
                <a:lnTo>
                  <a:pt x="184" y="486"/>
                </a:lnTo>
                <a:lnTo>
                  <a:pt x="198" y="496"/>
                </a:lnTo>
                <a:lnTo>
                  <a:pt x="212" y="506"/>
                </a:lnTo>
                <a:lnTo>
                  <a:pt x="226" y="512"/>
                </a:lnTo>
                <a:lnTo>
                  <a:pt x="242" y="518"/>
                </a:lnTo>
                <a:lnTo>
                  <a:pt x="258" y="522"/>
                </a:lnTo>
                <a:lnTo>
                  <a:pt x="274" y="524"/>
                </a:lnTo>
                <a:lnTo>
                  <a:pt x="292" y="526"/>
                </a:lnTo>
                <a:lnTo>
                  <a:pt x="912" y="526"/>
                </a:lnTo>
                <a:lnTo>
                  <a:pt x="912" y="526"/>
                </a:lnTo>
                <a:lnTo>
                  <a:pt x="930" y="524"/>
                </a:lnTo>
                <a:lnTo>
                  <a:pt x="946" y="522"/>
                </a:lnTo>
                <a:lnTo>
                  <a:pt x="964" y="518"/>
                </a:lnTo>
                <a:lnTo>
                  <a:pt x="978" y="512"/>
                </a:lnTo>
                <a:lnTo>
                  <a:pt x="994" y="506"/>
                </a:lnTo>
                <a:lnTo>
                  <a:pt x="1008" y="496"/>
                </a:lnTo>
                <a:lnTo>
                  <a:pt x="1020" y="486"/>
                </a:lnTo>
                <a:lnTo>
                  <a:pt x="1032" y="476"/>
                </a:lnTo>
                <a:lnTo>
                  <a:pt x="1044" y="464"/>
                </a:lnTo>
                <a:lnTo>
                  <a:pt x="1054" y="450"/>
                </a:lnTo>
                <a:lnTo>
                  <a:pt x="1062" y="436"/>
                </a:lnTo>
                <a:lnTo>
                  <a:pt x="1068" y="422"/>
                </a:lnTo>
                <a:lnTo>
                  <a:pt x="1074" y="406"/>
                </a:lnTo>
                <a:lnTo>
                  <a:pt x="1078" y="390"/>
                </a:lnTo>
                <a:lnTo>
                  <a:pt x="1082" y="374"/>
                </a:lnTo>
                <a:lnTo>
                  <a:pt x="1082" y="356"/>
                </a:lnTo>
                <a:lnTo>
                  <a:pt x="1082" y="292"/>
                </a:lnTo>
                <a:lnTo>
                  <a:pt x="1082" y="292"/>
                </a:lnTo>
                <a:lnTo>
                  <a:pt x="1082" y="274"/>
                </a:lnTo>
                <a:lnTo>
                  <a:pt x="1078" y="258"/>
                </a:lnTo>
                <a:lnTo>
                  <a:pt x="1074" y="242"/>
                </a:lnTo>
                <a:lnTo>
                  <a:pt x="1068" y="226"/>
                </a:lnTo>
                <a:lnTo>
                  <a:pt x="1062" y="212"/>
                </a:lnTo>
                <a:lnTo>
                  <a:pt x="1054" y="198"/>
                </a:lnTo>
                <a:lnTo>
                  <a:pt x="1044" y="184"/>
                </a:lnTo>
                <a:lnTo>
                  <a:pt x="1032" y="172"/>
                </a:lnTo>
                <a:lnTo>
                  <a:pt x="1020" y="162"/>
                </a:lnTo>
                <a:lnTo>
                  <a:pt x="1008" y="152"/>
                </a:lnTo>
                <a:lnTo>
                  <a:pt x="994" y="144"/>
                </a:lnTo>
                <a:lnTo>
                  <a:pt x="978" y="136"/>
                </a:lnTo>
                <a:lnTo>
                  <a:pt x="964" y="130"/>
                </a:lnTo>
                <a:lnTo>
                  <a:pt x="946" y="126"/>
                </a:lnTo>
                <a:lnTo>
                  <a:pt x="930" y="124"/>
                </a:lnTo>
                <a:lnTo>
                  <a:pt x="912" y="122"/>
                </a:lnTo>
                <a:lnTo>
                  <a:pt x="292" y="122"/>
                </a:lnTo>
                <a:close/>
              </a:path>
            </a:pathLst>
          </a:custGeom>
          <a:solidFill>
            <a:schemeClr val="accent2"/>
          </a:solidFill>
          <a:ln w="28575">
            <a:noFill/>
          </a:ln>
        </p:spPr>
        <p:txBody>
          <a:bodyPr vert="horz" wrap="square" lIns="121908" tIns="60954" rIns="121908" bIns="60954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473755" y="3453322"/>
            <a:ext cx="2089391" cy="26857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7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627622" y="3453322"/>
            <a:ext cx="2089391" cy="26857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7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050688" y="3453322"/>
            <a:ext cx="2089391" cy="26857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75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3398450" y="3735964"/>
            <a:ext cx="240000" cy="819381"/>
          </a:xfrm>
          <a:prstGeom prst="downArrow">
            <a:avLst/>
          </a:prstGeom>
          <a:gradFill flip="none" rotWithShape="1">
            <a:gsLst>
              <a:gs pos="6000">
                <a:schemeClr val="bg1">
                  <a:lumMod val="75000"/>
                  <a:alpha val="0"/>
                </a:schemeClr>
              </a:gs>
              <a:gs pos="76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5975381" y="3735964"/>
            <a:ext cx="240000" cy="819381"/>
          </a:xfrm>
          <a:prstGeom prst="downArrow">
            <a:avLst/>
          </a:prstGeom>
          <a:gradFill flip="none" rotWithShape="1">
            <a:gsLst>
              <a:gs pos="6000">
                <a:schemeClr val="bg1">
                  <a:lumMod val="75000"/>
                  <a:alpha val="0"/>
                </a:schemeClr>
              </a:gs>
              <a:gs pos="76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8552317" y="3735964"/>
            <a:ext cx="240000" cy="819381"/>
          </a:xfrm>
          <a:prstGeom prst="downArrow">
            <a:avLst/>
          </a:prstGeom>
          <a:gradFill flip="none" rotWithShape="1">
            <a:gsLst>
              <a:gs pos="6000">
                <a:schemeClr val="bg1">
                  <a:lumMod val="75000"/>
                  <a:alpha val="0"/>
                </a:schemeClr>
              </a:gs>
              <a:gs pos="76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25225347-D898-4C26-9C57-C83AD79FF31A}"/>
              </a:ext>
            </a:extLst>
          </p:cNvPr>
          <p:cNvSpPr/>
          <p:nvPr/>
        </p:nvSpPr>
        <p:spPr>
          <a:xfrm>
            <a:off x="1263166" y="2194635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E155D493-B118-46E8-AE87-ADBD8E1D403A}"/>
              </a:ext>
            </a:extLst>
          </p:cNvPr>
          <p:cNvSpPr/>
          <p:nvPr/>
        </p:nvSpPr>
        <p:spPr>
          <a:xfrm>
            <a:off x="1263166" y="1854310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30EE344F-9D51-411B-ABD0-3027CB9EAE4B}"/>
              </a:ext>
            </a:extLst>
          </p:cNvPr>
          <p:cNvSpPr/>
          <p:nvPr/>
        </p:nvSpPr>
        <p:spPr>
          <a:xfrm>
            <a:off x="3962690" y="2218285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14FE2246-E86F-4356-A293-981ECA93D544}"/>
              </a:ext>
            </a:extLst>
          </p:cNvPr>
          <p:cNvSpPr/>
          <p:nvPr/>
        </p:nvSpPr>
        <p:spPr>
          <a:xfrm>
            <a:off x="3962690" y="1877960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6A37ED37-8851-44EA-B971-2FD44B066066}"/>
              </a:ext>
            </a:extLst>
          </p:cNvPr>
          <p:cNvSpPr/>
          <p:nvPr/>
        </p:nvSpPr>
        <p:spPr>
          <a:xfrm>
            <a:off x="6541488" y="2236898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C6F3233E-EB3D-43AC-B061-375CD304D823}"/>
              </a:ext>
            </a:extLst>
          </p:cNvPr>
          <p:cNvSpPr/>
          <p:nvPr/>
        </p:nvSpPr>
        <p:spPr>
          <a:xfrm>
            <a:off x="6541488" y="1896573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E111C396-75CE-49AE-9BA4-225257AD92A8}"/>
              </a:ext>
            </a:extLst>
          </p:cNvPr>
          <p:cNvSpPr/>
          <p:nvPr/>
        </p:nvSpPr>
        <p:spPr>
          <a:xfrm>
            <a:off x="9120286" y="2223447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6609F6E5-360E-4026-97FB-4D599D2DC5F3}"/>
              </a:ext>
            </a:extLst>
          </p:cNvPr>
          <p:cNvSpPr/>
          <p:nvPr/>
        </p:nvSpPr>
        <p:spPr>
          <a:xfrm>
            <a:off x="9120286" y="1883122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76870CF8-41A5-4412-B09E-F09AF92678F7}"/>
              </a:ext>
            </a:extLst>
          </p:cNvPr>
          <p:cNvSpPr/>
          <p:nvPr/>
        </p:nvSpPr>
        <p:spPr>
          <a:xfrm>
            <a:off x="2602289" y="4959235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72CE1B74-2F2C-4EE3-AC3A-0D2E72082849}"/>
              </a:ext>
            </a:extLst>
          </p:cNvPr>
          <p:cNvSpPr/>
          <p:nvPr/>
        </p:nvSpPr>
        <p:spPr>
          <a:xfrm>
            <a:off x="2602289" y="4618910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3F809ABD-C200-49BA-8113-C82C3B5A6FDD}"/>
              </a:ext>
            </a:extLst>
          </p:cNvPr>
          <p:cNvSpPr/>
          <p:nvPr/>
        </p:nvSpPr>
        <p:spPr>
          <a:xfrm>
            <a:off x="5064983" y="4984257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4A617A31-2BF7-4E32-8596-98B7094EBE12}"/>
              </a:ext>
            </a:extLst>
          </p:cNvPr>
          <p:cNvSpPr/>
          <p:nvPr/>
        </p:nvSpPr>
        <p:spPr>
          <a:xfrm>
            <a:off x="5064983" y="4643932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1BF6665F-CC55-42AF-A4FC-A8180E1FF986}"/>
              </a:ext>
            </a:extLst>
          </p:cNvPr>
          <p:cNvSpPr/>
          <p:nvPr/>
        </p:nvSpPr>
        <p:spPr>
          <a:xfrm>
            <a:off x="7627622" y="5013264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A72CC3D6-5E44-42FE-9512-18F14B77B547}"/>
              </a:ext>
            </a:extLst>
          </p:cNvPr>
          <p:cNvSpPr/>
          <p:nvPr/>
        </p:nvSpPr>
        <p:spPr>
          <a:xfrm>
            <a:off x="7627622" y="4672939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488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15"/>
          <p:cNvSpPr/>
          <p:nvPr/>
        </p:nvSpPr>
        <p:spPr>
          <a:xfrm>
            <a:off x="943278" y="5141521"/>
            <a:ext cx="2268149" cy="695131"/>
          </a:xfrm>
          <a:custGeom>
            <a:avLst/>
            <a:gdLst>
              <a:gd name="connsiteX0" fmla="*/ 0 w 1332964"/>
              <a:gd name="connsiteY0" fmla="*/ 0 h 319087"/>
              <a:gd name="connsiteX1" fmla="*/ 1332964 w 1332964"/>
              <a:gd name="connsiteY1" fmla="*/ 0 h 319087"/>
              <a:gd name="connsiteX2" fmla="*/ 1332964 w 1332964"/>
              <a:gd name="connsiteY2" fmla="*/ 319087 h 319087"/>
              <a:gd name="connsiteX3" fmla="*/ 0 w 1332964"/>
              <a:gd name="connsiteY3" fmla="*/ 319087 h 319087"/>
              <a:gd name="connsiteX4" fmla="*/ 0 w 1332964"/>
              <a:gd name="connsiteY4" fmla="*/ 0 h 319087"/>
              <a:gd name="connsiteX0" fmla="*/ 0 w 1332964"/>
              <a:gd name="connsiteY0" fmla="*/ 0 h 319087"/>
              <a:gd name="connsiteX1" fmla="*/ 658064 w 1332964"/>
              <a:gd name="connsiteY1" fmla="*/ 0 h 319087"/>
              <a:gd name="connsiteX2" fmla="*/ 1332964 w 1332964"/>
              <a:gd name="connsiteY2" fmla="*/ 0 h 319087"/>
              <a:gd name="connsiteX3" fmla="*/ 1332964 w 1332964"/>
              <a:gd name="connsiteY3" fmla="*/ 319087 h 319087"/>
              <a:gd name="connsiteX4" fmla="*/ 0 w 1332964"/>
              <a:gd name="connsiteY4" fmla="*/ 319087 h 319087"/>
              <a:gd name="connsiteX5" fmla="*/ 0 w 1332964"/>
              <a:gd name="connsiteY5" fmla="*/ 0 h 319087"/>
              <a:gd name="connsiteX0" fmla="*/ 0 w 1332964"/>
              <a:gd name="connsiteY0" fmla="*/ 130969 h 450056"/>
              <a:gd name="connsiteX1" fmla="*/ 655683 w 1332964"/>
              <a:gd name="connsiteY1" fmla="*/ 0 h 450056"/>
              <a:gd name="connsiteX2" fmla="*/ 1332964 w 1332964"/>
              <a:gd name="connsiteY2" fmla="*/ 130969 h 450056"/>
              <a:gd name="connsiteX3" fmla="*/ 1332964 w 1332964"/>
              <a:gd name="connsiteY3" fmla="*/ 450056 h 450056"/>
              <a:gd name="connsiteX4" fmla="*/ 0 w 1332964"/>
              <a:gd name="connsiteY4" fmla="*/ 450056 h 450056"/>
              <a:gd name="connsiteX5" fmla="*/ 0 w 1332964"/>
              <a:gd name="connsiteY5" fmla="*/ 130969 h 450056"/>
              <a:gd name="connsiteX0" fmla="*/ 0 w 1332964"/>
              <a:gd name="connsiteY0" fmla="*/ 130969 h 450056"/>
              <a:gd name="connsiteX1" fmla="*/ 655683 w 1332964"/>
              <a:gd name="connsiteY1" fmla="*/ 0 h 450056"/>
              <a:gd name="connsiteX2" fmla="*/ 1332964 w 1332964"/>
              <a:gd name="connsiteY2" fmla="*/ 130969 h 450056"/>
              <a:gd name="connsiteX3" fmla="*/ 1332964 w 1332964"/>
              <a:gd name="connsiteY3" fmla="*/ 450056 h 450056"/>
              <a:gd name="connsiteX4" fmla="*/ 0 w 1332964"/>
              <a:gd name="connsiteY4" fmla="*/ 450056 h 450056"/>
              <a:gd name="connsiteX5" fmla="*/ 0 w 1332964"/>
              <a:gd name="connsiteY5" fmla="*/ 130969 h 450056"/>
              <a:gd name="connsiteX0" fmla="*/ 0 w 1332964"/>
              <a:gd name="connsiteY0" fmla="*/ 217876 h 536963"/>
              <a:gd name="connsiteX1" fmla="*/ 655683 w 1332964"/>
              <a:gd name="connsiteY1" fmla="*/ 0 h 536963"/>
              <a:gd name="connsiteX2" fmla="*/ 1332964 w 1332964"/>
              <a:gd name="connsiteY2" fmla="*/ 217876 h 536963"/>
              <a:gd name="connsiteX3" fmla="*/ 1332964 w 1332964"/>
              <a:gd name="connsiteY3" fmla="*/ 536963 h 536963"/>
              <a:gd name="connsiteX4" fmla="*/ 0 w 1332964"/>
              <a:gd name="connsiteY4" fmla="*/ 536963 h 536963"/>
              <a:gd name="connsiteX5" fmla="*/ 0 w 1332964"/>
              <a:gd name="connsiteY5" fmla="*/ 217876 h 536963"/>
              <a:gd name="connsiteX0" fmla="*/ 0 w 1332964"/>
              <a:gd name="connsiteY0" fmla="*/ 217876 h 536963"/>
              <a:gd name="connsiteX1" fmla="*/ 655683 w 1332964"/>
              <a:gd name="connsiteY1" fmla="*/ 0 h 536963"/>
              <a:gd name="connsiteX2" fmla="*/ 1332964 w 1332964"/>
              <a:gd name="connsiteY2" fmla="*/ 217876 h 536963"/>
              <a:gd name="connsiteX3" fmla="*/ 1332964 w 1332964"/>
              <a:gd name="connsiteY3" fmla="*/ 536963 h 536963"/>
              <a:gd name="connsiteX4" fmla="*/ 0 w 1332964"/>
              <a:gd name="connsiteY4" fmla="*/ 536963 h 536963"/>
              <a:gd name="connsiteX5" fmla="*/ 0 w 1332964"/>
              <a:gd name="connsiteY5" fmla="*/ 217876 h 536963"/>
              <a:gd name="connsiteX0" fmla="*/ 0 w 1332964"/>
              <a:gd name="connsiteY0" fmla="*/ 217876 h 536963"/>
              <a:gd name="connsiteX1" fmla="*/ 655683 w 1332964"/>
              <a:gd name="connsiteY1" fmla="*/ 0 h 536963"/>
              <a:gd name="connsiteX2" fmla="*/ 1332964 w 1332964"/>
              <a:gd name="connsiteY2" fmla="*/ 217876 h 536963"/>
              <a:gd name="connsiteX3" fmla="*/ 1332964 w 1332964"/>
              <a:gd name="connsiteY3" fmla="*/ 536963 h 536963"/>
              <a:gd name="connsiteX4" fmla="*/ 0 w 1332964"/>
              <a:gd name="connsiteY4" fmla="*/ 536963 h 536963"/>
              <a:gd name="connsiteX5" fmla="*/ 0 w 1332964"/>
              <a:gd name="connsiteY5" fmla="*/ 217876 h 536963"/>
              <a:gd name="connsiteX0" fmla="*/ 99255 w 1432219"/>
              <a:gd name="connsiteY0" fmla="*/ 217876 h 536963"/>
              <a:gd name="connsiteX1" fmla="*/ 754938 w 1432219"/>
              <a:gd name="connsiteY1" fmla="*/ 0 h 536963"/>
              <a:gd name="connsiteX2" fmla="*/ 1432219 w 1432219"/>
              <a:gd name="connsiteY2" fmla="*/ 217876 h 536963"/>
              <a:gd name="connsiteX3" fmla="*/ 1432219 w 1432219"/>
              <a:gd name="connsiteY3" fmla="*/ 536963 h 536963"/>
              <a:gd name="connsiteX4" fmla="*/ 99255 w 1432219"/>
              <a:gd name="connsiteY4" fmla="*/ 536963 h 536963"/>
              <a:gd name="connsiteX5" fmla="*/ 99255 w 1432219"/>
              <a:gd name="connsiteY5" fmla="*/ 217876 h 536963"/>
              <a:gd name="connsiteX0" fmla="*/ 99255 w 1538907"/>
              <a:gd name="connsiteY0" fmla="*/ 217876 h 536963"/>
              <a:gd name="connsiteX1" fmla="*/ 754938 w 1538907"/>
              <a:gd name="connsiteY1" fmla="*/ 0 h 536963"/>
              <a:gd name="connsiteX2" fmla="*/ 1432219 w 1538907"/>
              <a:gd name="connsiteY2" fmla="*/ 217876 h 536963"/>
              <a:gd name="connsiteX3" fmla="*/ 1432219 w 1538907"/>
              <a:gd name="connsiteY3" fmla="*/ 536963 h 536963"/>
              <a:gd name="connsiteX4" fmla="*/ 99255 w 1538907"/>
              <a:gd name="connsiteY4" fmla="*/ 536963 h 536963"/>
              <a:gd name="connsiteX5" fmla="*/ 99255 w 1538907"/>
              <a:gd name="connsiteY5" fmla="*/ 217876 h 536963"/>
              <a:gd name="connsiteX0" fmla="*/ 99255 w 1538907"/>
              <a:gd name="connsiteY0" fmla="*/ 217876 h 536963"/>
              <a:gd name="connsiteX1" fmla="*/ 754938 w 1538907"/>
              <a:gd name="connsiteY1" fmla="*/ 0 h 536963"/>
              <a:gd name="connsiteX2" fmla="*/ 1432219 w 1538907"/>
              <a:gd name="connsiteY2" fmla="*/ 217876 h 536963"/>
              <a:gd name="connsiteX3" fmla="*/ 1432219 w 1538907"/>
              <a:gd name="connsiteY3" fmla="*/ 536963 h 536963"/>
              <a:gd name="connsiteX4" fmla="*/ 99255 w 1538907"/>
              <a:gd name="connsiteY4" fmla="*/ 536963 h 536963"/>
              <a:gd name="connsiteX5" fmla="*/ 99255 w 1538907"/>
              <a:gd name="connsiteY5" fmla="*/ 217876 h 536963"/>
              <a:gd name="connsiteX0" fmla="*/ 99255 w 1538907"/>
              <a:gd name="connsiteY0" fmla="*/ 217876 h 536963"/>
              <a:gd name="connsiteX1" fmla="*/ 754938 w 1538907"/>
              <a:gd name="connsiteY1" fmla="*/ 0 h 536963"/>
              <a:gd name="connsiteX2" fmla="*/ 1432219 w 1538907"/>
              <a:gd name="connsiteY2" fmla="*/ 217876 h 536963"/>
              <a:gd name="connsiteX3" fmla="*/ 1432219 w 1538907"/>
              <a:gd name="connsiteY3" fmla="*/ 536963 h 536963"/>
              <a:gd name="connsiteX4" fmla="*/ 99255 w 1538907"/>
              <a:gd name="connsiteY4" fmla="*/ 536963 h 536963"/>
              <a:gd name="connsiteX5" fmla="*/ 99255 w 1538907"/>
              <a:gd name="connsiteY5" fmla="*/ 217876 h 536963"/>
              <a:gd name="connsiteX0" fmla="*/ 99255 w 1538907"/>
              <a:gd name="connsiteY0" fmla="*/ 217876 h 536963"/>
              <a:gd name="connsiteX1" fmla="*/ 754938 w 1538907"/>
              <a:gd name="connsiteY1" fmla="*/ 0 h 536963"/>
              <a:gd name="connsiteX2" fmla="*/ 1432219 w 1538907"/>
              <a:gd name="connsiteY2" fmla="*/ 217876 h 536963"/>
              <a:gd name="connsiteX3" fmla="*/ 1432219 w 1538907"/>
              <a:gd name="connsiteY3" fmla="*/ 536963 h 536963"/>
              <a:gd name="connsiteX4" fmla="*/ 99255 w 1538907"/>
              <a:gd name="connsiteY4" fmla="*/ 536963 h 536963"/>
              <a:gd name="connsiteX5" fmla="*/ 99255 w 1538907"/>
              <a:gd name="connsiteY5" fmla="*/ 217876 h 536963"/>
              <a:gd name="connsiteX0" fmla="*/ 5064 w 1444716"/>
              <a:gd name="connsiteY0" fmla="*/ 217876 h 536963"/>
              <a:gd name="connsiteX1" fmla="*/ 660747 w 1444716"/>
              <a:gd name="connsiteY1" fmla="*/ 0 h 536963"/>
              <a:gd name="connsiteX2" fmla="*/ 1338028 w 1444716"/>
              <a:gd name="connsiteY2" fmla="*/ 217876 h 536963"/>
              <a:gd name="connsiteX3" fmla="*/ 1338028 w 1444716"/>
              <a:gd name="connsiteY3" fmla="*/ 536963 h 536963"/>
              <a:gd name="connsiteX4" fmla="*/ 5064 w 1444716"/>
              <a:gd name="connsiteY4" fmla="*/ 536963 h 536963"/>
              <a:gd name="connsiteX5" fmla="*/ 5064 w 1444716"/>
              <a:gd name="connsiteY5" fmla="*/ 217876 h 536963"/>
              <a:gd name="connsiteX0" fmla="*/ 5064 w 1344174"/>
              <a:gd name="connsiteY0" fmla="*/ 217876 h 536963"/>
              <a:gd name="connsiteX1" fmla="*/ 660747 w 1344174"/>
              <a:gd name="connsiteY1" fmla="*/ 0 h 536963"/>
              <a:gd name="connsiteX2" fmla="*/ 1338028 w 1344174"/>
              <a:gd name="connsiteY2" fmla="*/ 217876 h 536963"/>
              <a:gd name="connsiteX3" fmla="*/ 1338028 w 1344174"/>
              <a:gd name="connsiteY3" fmla="*/ 536963 h 536963"/>
              <a:gd name="connsiteX4" fmla="*/ 5064 w 1344174"/>
              <a:gd name="connsiteY4" fmla="*/ 536963 h 536963"/>
              <a:gd name="connsiteX5" fmla="*/ 5064 w 1344174"/>
              <a:gd name="connsiteY5" fmla="*/ 217876 h 536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4174" h="536963">
                <a:moveTo>
                  <a:pt x="5064" y="217876"/>
                </a:moveTo>
                <a:cubicBezTo>
                  <a:pt x="228388" y="216639"/>
                  <a:pt x="427898" y="187467"/>
                  <a:pt x="660747" y="0"/>
                </a:cubicBezTo>
                <a:cubicBezTo>
                  <a:pt x="910319" y="190571"/>
                  <a:pt x="1097980" y="216638"/>
                  <a:pt x="1338028" y="217876"/>
                </a:cubicBezTo>
                <a:cubicBezTo>
                  <a:pt x="1351857" y="318436"/>
                  <a:pt x="1338028" y="430601"/>
                  <a:pt x="1338028" y="536963"/>
                </a:cubicBezTo>
                <a:lnTo>
                  <a:pt x="5064" y="536963"/>
                </a:lnTo>
                <a:cubicBezTo>
                  <a:pt x="5064" y="430601"/>
                  <a:pt x="-6329" y="324644"/>
                  <a:pt x="5064" y="21787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277519" y="3009537"/>
            <a:ext cx="1575096" cy="823709"/>
          </a:xfrm>
          <a:custGeom>
            <a:avLst/>
            <a:gdLst>
              <a:gd name="connsiteX0" fmla="*/ 26273 w 990146"/>
              <a:gd name="connsiteY0" fmla="*/ 18150 h 506557"/>
              <a:gd name="connsiteX1" fmla="*/ 269161 w 990146"/>
              <a:gd name="connsiteY1" fmla="*/ 253894 h 506557"/>
              <a:gd name="connsiteX2" fmla="*/ 419179 w 990146"/>
              <a:gd name="connsiteY2" fmla="*/ 413438 h 506557"/>
              <a:gd name="connsiteX3" fmla="*/ 476329 w 990146"/>
              <a:gd name="connsiteY3" fmla="*/ 506306 h 506557"/>
              <a:gd name="connsiteX4" fmla="*/ 554911 w 990146"/>
              <a:gd name="connsiteY4" fmla="*/ 432488 h 506557"/>
              <a:gd name="connsiteX5" fmla="*/ 771604 w 990146"/>
              <a:gd name="connsiteY5" fmla="*/ 206269 h 506557"/>
              <a:gd name="connsiteX6" fmla="*/ 954961 w 990146"/>
              <a:gd name="connsiteY6" fmla="*/ 37200 h 506557"/>
              <a:gd name="connsiteX7" fmla="*/ 26273 w 990146"/>
              <a:gd name="connsiteY7" fmla="*/ 18150 h 506557"/>
              <a:gd name="connsiteX0" fmla="*/ 27909 w 991782"/>
              <a:gd name="connsiteY0" fmla="*/ 730 h 489137"/>
              <a:gd name="connsiteX1" fmla="*/ 270797 w 991782"/>
              <a:gd name="connsiteY1" fmla="*/ 236474 h 489137"/>
              <a:gd name="connsiteX2" fmla="*/ 420815 w 991782"/>
              <a:gd name="connsiteY2" fmla="*/ 396018 h 489137"/>
              <a:gd name="connsiteX3" fmla="*/ 477965 w 991782"/>
              <a:gd name="connsiteY3" fmla="*/ 488886 h 489137"/>
              <a:gd name="connsiteX4" fmla="*/ 556547 w 991782"/>
              <a:gd name="connsiteY4" fmla="*/ 415068 h 489137"/>
              <a:gd name="connsiteX5" fmla="*/ 773240 w 991782"/>
              <a:gd name="connsiteY5" fmla="*/ 188849 h 489137"/>
              <a:gd name="connsiteX6" fmla="*/ 956597 w 991782"/>
              <a:gd name="connsiteY6" fmla="*/ 19780 h 489137"/>
              <a:gd name="connsiteX7" fmla="*/ 27909 w 991782"/>
              <a:gd name="connsiteY7" fmla="*/ 730 h 489137"/>
              <a:gd name="connsiteX0" fmla="*/ 26004 w 985616"/>
              <a:gd name="connsiteY0" fmla="*/ 19976 h 508383"/>
              <a:gd name="connsiteX1" fmla="*/ 268892 w 985616"/>
              <a:gd name="connsiteY1" fmla="*/ 255720 h 508383"/>
              <a:gd name="connsiteX2" fmla="*/ 418910 w 985616"/>
              <a:gd name="connsiteY2" fmla="*/ 415264 h 508383"/>
              <a:gd name="connsiteX3" fmla="*/ 476060 w 985616"/>
              <a:gd name="connsiteY3" fmla="*/ 508132 h 508383"/>
              <a:gd name="connsiteX4" fmla="*/ 554642 w 985616"/>
              <a:gd name="connsiteY4" fmla="*/ 434314 h 508383"/>
              <a:gd name="connsiteX5" fmla="*/ 771335 w 985616"/>
              <a:gd name="connsiteY5" fmla="*/ 208095 h 508383"/>
              <a:gd name="connsiteX6" fmla="*/ 949930 w 985616"/>
              <a:gd name="connsiteY6" fmla="*/ 34263 h 508383"/>
              <a:gd name="connsiteX7" fmla="*/ 26004 w 985616"/>
              <a:gd name="connsiteY7" fmla="*/ 19976 h 508383"/>
              <a:gd name="connsiteX0" fmla="*/ 26004 w 987464"/>
              <a:gd name="connsiteY0" fmla="*/ 18135 h 506542"/>
              <a:gd name="connsiteX1" fmla="*/ 268892 w 987464"/>
              <a:gd name="connsiteY1" fmla="*/ 253879 h 506542"/>
              <a:gd name="connsiteX2" fmla="*/ 418910 w 987464"/>
              <a:gd name="connsiteY2" fmla="*/ 413423 h 506542"/>
              <a:gd name="connsiteX3" fmla="*/ 476060 w 987464"/>
              <a:gd name="connsiteY3" fmla="*/ 506291 h 506542"/>
              <a:gd name="connsiteX4" fmla="*/ 554642 w 987464"/>
              <a:gd name="connsiteY4" fmla="*/ 432473 h 506542"/>
              <a:gd name="connsiteX5" fmla="*/ 771335 w 987464"/>
              <a:gd name="connsiteY5" fmla="*/ 206254 h 506542"/>
              <a:gd name="connsiteX6" fmla="*/ 949930 w 987464"/>
              <a:gd name="connsiteY6" fmla="*/ 32422 h 506542"/>
              <a:gd name="connsiteX7" fmla="*/ 26004 w 987464"/>
              <a:gd name="connsiteY7" fmla="*/ 18135 h 506542"/>
              <a:gd name="connsiteX0" fmla="*/ 26004 w 987464"/>
              <a:gd name="connsiteY0" fmla="*/ 7233 h 495640"/>
              <a:gd name="connsiteX1" fmla="*/ 268892 w 987464"/>
              <a:gd name="connsiteY1" fmla="*/ 242977 h 495640"/>
              <a:gd name="connsiteX2" fmla="*/ 418910 w 987464"/>
              <a:gd name="connsiteY2" fmla="*/ 402521 h 495640"/>
              <a:gd name="connsiteX3" fmla="*/ 476060 w 987464"/>
              <a:gd name="connsiteY3" fmla="*/ 495389 h 495640"/>
              <a:gd name="connsiteX4" fmla="*/ 554642 w 987464"/>
              <a:gd name="connsiteY4" fmla="*/ 421571 h 495640"/>
              <a:gd name="connsiteX5" fmla="*/ 771335 w 987464"/>
              <a:gd name="connsiteY5" fmla="*/ 195352 h 495640"/>
              <a:gd name="connsiteX6" fmla="*/ 949930 w 987464"/>
              <a:gd name="connsiteY6" fmla="*/ 21520 h 495640"/>
              <a:gd name="connsiteX7" fmla="*/ 26004 w 987464"/>
              <a:gd name="connsiteY7" fmla="*/ 7233 h 495640"/>
              <a:gd name="connsiteX0" fmla="*/ 26004 w 987464"/>
              <a:gd name="connsiteY0" fmla="*/ 0 h 488407"/>
              <a:gd name="connsiteX1" fmla="*/ 268892 w 987464"/>
              <a:gd name="connsiteY1" fmla="*/ 235744 h 488407"/>
              <a:gd name="connsiteX2" fmla="*/ 418910 w 987464"/>
              <a:gd name="connsiteY2" fmla="*/ 395288 h 488407"/>
              <a:gd name="connsiteX3" fmla="*/ 476060 w 987464"/>
              <a:gd name="connsiteY3" fmla="*/ 488156 h 488407"/>
              <a:gd name="connsiteX4" fmla="*/ 554642 w 987464"/>
              <a:gd name="connsiteY4" fmla="*/ 414338 h 488407"/>
              <a:gd name="connsiteX5" fmla="*/ 771335 w 987464"/>
              <a:gd name="connsiteY5" fmla="*/ 188119 h 488407"/>
              <a:gd name="connsiteX6" fmla="*/ 949930 w 987464"/>
              <a:gd name="connsiteY6" fmla="*/ 14287 h 488407"/>
              <a:gd name="connsiteX7" fmla="*/ 26004 w 987464"/>
              <a:gd name="connsiteY7" fmla="*/ 0 h 488407"/>
              <a:gd name="connsiteX0" fmla="*/ 26004 w 995974"/>
              <a:gd name="connsiteY0" fmla="*/ 2382 h 490789"/>
              <a:gd name="connsiteX1" fmla="*/ 268892 w 995974"/>
              <a:gd name="connsiteY1" fmla="*/ 238126 h 490789"/>
              <a:gd name="connsiteX2" fmla="*/ 418910 w 995974"/>
              <a:gd name="connsiteY2" fmla="*/ 397670 h 490789"/>
              <a:gd name="connsiteX3" fmla="*/ 476060 w 995974"/>
              <a:gd name="connsiteY3" fmla="*/ 490538 h 490789"/>
              <a:gd name="connsiteX4" fmla="*/ 554642 w 995974"/>
              <a:gd name="connsiteY4" fmla="*/ 416720 h 490789"/>
              <a:gd name="connsiteX5" fmla="*/ 771335 w 995974"/>
              <a:gd name="connsiteY5" fmla="*/ 190501 h 490789"/>
              <a:gd name="connsiteX6" fmla="*/ 959455 w 995974"/>
              <a:gd name="connsiteY6" fmla="*/ 0 h 490789"/>
              <a:gd name="connsiteX7" fmla="*/ 26004 w 995974"/>
              <a:gd name="connsiteY7" fmla="*/ 2382 h 490789"/>
              <a:gd name="connsiteX0" fmla="*/ 26004 w 959455"/>
              <a:gd name="connsiteY0" fmla="*/ 2382 h 490789"/>
              <a:gd name="connsiteX1" fmla="*/ 268892 w 959455"/>
              <a:gd name="connsiteY1" fmla="*/ 238126 h 490789"/>
              <a:gd name="connsiteX2" fmla="*/ 418910 w 959455"/>
              <a:gd name="connsiteY2" fmla="*/ 397670 h 490789"/>
              <a:gd name="connsiteX3" fmla="*/ 476060 w 959455"/>
              <a:gd name="connsiteY3" fmla="*/ 490538 h 490789"/>
              <a:gd name="connsiteX4" fmla="*/ 554642 w 959455"/>
              <a:gd name="connsiteY4" fmla="*/ 416720 h 490789"/>
              <a:gd name="connsiteX5" fmla="*/ 771335 w 959455"/>
              <a:gd name="connsiteY5" fmla="*/ 190501 h 490789"/>
              <a:gd name="connsiteX6" fmla="*/ 959455 w 959455"/>
              <a:gd name="connsiteY6" fmla="*/ 0 h 490789"/>
              <a:gd name="connsiteX7" fmla="*/ 26004 w 959455"/>
              <a:gd name="connsiteY7" fmla="*/ 2382 h 490789"/>
              <a:gd name="connsiteX0" fmla="*/ 0 w 933451"/>
              <a:gd name="connsiteY0" fmla="*/ 2382 h 490789"/>
              <a:gd name="connsiteX1" fmla="*/ 242888 w 933451"/>
              <a:gd name="connsiteY1" fmla="*/ 238126 h 490789"/>
              <a:gd name="connsiteX2" fmla="*/ 392906 w 933451"/>
              <a:gd name="connsiteY2" fmla="*/ 397670 h 490789"/>
              <a:gd name="connsiteX3" fmla="*/ 450056 w 933451"/>
              <a:gd name="connsiteY3" fmla="*/ 490538 h 490789"/>
              <a:gd name="connsiteX4" fmla="*/ 528638 w 933451"/>
              <a:gd name="connsiteY4" fmla="*/ 416720 h 490789"/>
              <a:gd name="connsiteX5" fmla="*/ 745331 w 933451"/>
              <a:gd name="connsiteY5" fmla="*/ 190501 h 490789"/>
              <a:gd name="connsiteX6" fmla="*/ 933451 w 933451"/>
              <a:gd name="connsiteY6" fmla="*/ 0 h 490789"/>
              <a:gd name="connsiteX7" fmla="*/ 0 w 933451"/>
              <a:gd name="connsiteY7" fmla="*/ 2382 h 490789"/>
              <a:gd name="connsiteX0" fmla="*/ 0 w 933451"/>
              <a:gd name="connsiteY0" fmla="*/ 2382 h 488425"/>
              <a:gd name="connsiteX1" fmla="*/ 242888 w 933451"/>
              <a:gd name="connsiteY1" fmla="*/ 238126 h 488425"/>
              <a:gd name="connsiteX2" fmla="*/ 392906 w 933451"/>
              <a:gd name="connsiteY2" fmla="*/ 397670 h 488425"/>
              <a:gd name="connsiteX3" fmla="*/ 469106 w 933451"/>
              <a:gd name="connsiteY3" fmla="*/ 488157 h 488425"/>
              <a:gd name="connsiteX4" fmla="*/ 528638 w 933451"/>
              <a:gd name="connsiteY4" fmla="*/ 416720 h 488425"/>
              <a:gd name="connsiteX5" fmla="*/ 745331 w 933451"/>
              <a:gd name="connsiteY5" fmla="*/ 190501 h 488425"/>
              <a:gd name="connsiteX6" fmla="*/ 933451 w 933451"/>
              <a:gd name="connsiteY6" fmla="*/ 0 h 488425"/>
              <a:gd name="connsiteX7" fmla="*/ 0 w 933451"/>
              <a:gd name="connsiteY7" fmla="*/ 2382 h 488425"/>
              <a:gd name="connsiteX0" fmla="*/ 0 w 933451"/>
              <a:gd name="connsiteY0" fmla="*/ 2382 h 488425"/>
              <a:gd name="connsiteX1" fmla="*/ 242888 w 933451"/>
              <a:gd name="connsiteY1" fmla="*/ 238126 h 488425"/>
              <a:gd name="connsiteX2" fmla="*/ 392906 w 933451"/>
              <a:gd name="connsiteY2" fmla="*/ 397670 h 488425"/>
              <a:gd name="connsiteX3" fmla="*/ 469106 w 933451"/>
              <a:gd name="connsiteY3" fmla="*/ 488157 h 488425"/>
              <a:gd name="connsiteX4" fmla="*/ 528638 w 933451"/>
              <a:gd name="connsiteY4" fmla="*/ 416720 h 488425"/>
              <a:gd name="connsiteX5" fmla="*/ 745331 w 933451"/>
              <a:gd name="connsiteY5" fmla="*/ 190501 h 488425"/>
              <a:gd name="connsiteX6" fmla="*/ 933451 w 933451"/>
              <a:gd name="connsiteY6" fmla="*/ 0 h 488425"/>
              <a:gd name="connsiteX7" fmla="*/ 0 w 933451"/>
              <a:gd name="connsiteY7" fmla="*/ 2382 h 488425"/>
              <a:gd name="connsiteX0" fmla="*/ 0 w 933451"/>
              <a:gd name="connsiteY0" fmla="*/ 2382 h 488368"/>
              <a:gd name="connsiteX1" fmla="*/ 242888 w 933451"/>
              <a:gd name="connsiteY1" fmla="*/ 238126 h 488368"/>
              <a:gd name="connsiteX2" fmla="*/ 392906 w 933451"/>
              <a:gd name="connsiteY2" fmla="*/ 397670 h 488368"/>
              <a:gd name="connsiteX3" fmla="*/ 469106 w 933451"/>
              <a:gd name="connsiteY3" fmla="*/ 488157 h 488368"/>
              <a:gd name="connsiteX4" fmla="*/ 552451 w 933451"/>
              <a:gd name="connsiteY4" fmla="*/ 373857 h 488368"/>
              <a:gd name="connsiteX5" fmla="*/ 745331 w 933451"/>
              <a:gd name="connsiteY5" fmla="*/ 190501 h 488368"/>
              <a:gd name="connsiteX6" fmla="*/ 933451 w 933451"/>
              <a:gd name="connsiteY6" fmla="*/ 0 h 488368"/>
              <a:gd name="connsiteX7" fmla="*/ 0 w 933451"/>
              <a:gd name="connsiteY7" fmla="*/ 2382 h 488368"/>
              <a:gd name="connsiteX0" fmla="*/ 0 w 933451"/>
              <a:gd name="connsiteY0" fmla="*/ 2382 h 488368"/>
              <a:gd name="connsiteX1" fmla="*/ 242888 w 933451"/>
              <a:gd name="connsiteY1" fmla="*/ 238126 h 488368"/>
              <a:gd name="connsiteX2" fmla="*/ 392906 w 933451"/>
              <a:gd name="connsiteY2" fmla="*/ 397670 h 488368"/>
              <a:gd name="connsiteX3" fmla="*/ 469106 w 933451"/>
              <a:gd name="connsiteY3" fmla="*/ 488157 h 488368"/>
              <a:gd name="connsiteX4" fmla="*/ 552451 w 933451"/>
              <a:gd name="connsiteY4" fmla="*/ 373857 h 488368"/>
              <a:gd name="connsiteX5" fmla="*/ 745331 w 933451"/>
              <a:gd name="connsiteY5" fmla="*/ 190501 h 488368"/>
              <a:gd name="connsiteX6" fmla="*/ 933451 w 933451"/>
              <a:gd name="connsiteY6" fmla="*/ 0 h 488368"/>
              <a:gd name="connsiteX7" fmla="*/ 0 w 933451"/>
              <a:gd name="connsiteY7" fmla="*/ 2382 h 488368"/>
              <a:gd name="connsiteX0" fmla="*/ 0 w 933451"/>
              <a:gd name="connsiteY0" fmla="*/ 2382 h 488368"/>
              <a:gd name="connsiteX1" fmla="*/ 242888 w 933451"/>
              <a:gd name="connsiteY1" fmla="*/ 238126 h 488368"/>
              <a:gd name="connsiteX2" fmla="*/ 392906 w 933451"/>
              <a:gd name="connsiteY2" fmla="*/ 397670 h 488368"/>
              <a:gd name="connsiteX3" fmla="*/ 469106 w 933451"/>
              <a:gd name="connsiteY3" fmla="*/ 488157 h 488368"/>
              <a:gd name="connsiteX4" fmla="*/ 552451 w 933451"/>
              <a:gd name="connsiteY4" fmla="*/ 373857 h 488368"/>
              <a:gd name="connsiteX5" fmla="*/ 745331 w 933451"/>
              <a:gd name="connsiteY5" fmla="*/ 190501 h 488368"/>
              <a:gd name="connsiteX6" fmla="*/ 933451 w 933451"/>
              <a:gd name="connsiteY6" fmla="*/ 0 h 488368"/>
              <a:gd name="connsiteX7" fmla="*/ 0 w 933451"/>
              <a:gd name="connsiteY7" fmla="*/ 2382 h 488368"/>
              <a:gd name="connsiteX0" fmla="*/ 0 w 933451"/>
              <a:gd name="connsiteY0" fmla="*/ 2382 h 488368"/>
              <a:gd name="connsiteX1" fmla="*/ 235745 w 933451"/>
              <a:gd name="connsiteY1" fmla="*/ 238126 h 488368"/>
              <a:gd name="connsiteX2" fmla="*/ 392906 w 933451"/>
              <a:gd name="connsiteY2" fmla="*/ 397670 h 488368"/>
              <a:gd name="connsiteX3" fmla="*/ 469106 w 933451"/>
              <a:gd name="connsiteY3" fmla="*/ 488157 h 488368"/>
              <a:gd name="connsiteX4" fmla="*/ 552451 w 933451"/>
              <a:gd name="connsiteY4" fmla="*/ 373857 h 488368"/>
              <a:gd name="connsiteX5" fmla="*/ 745331 w 933451"/>
              <a:gd name="connsiteY5" fmla="*/ 190501 h 488368"/>
              <a:gd name="connsiteX6" fmla="*/ 933451 w 933451"/>
              <a:gd name="connsiteY6" fmla="*/ 0 h 488368"/>
              <a:gd name="connsiteX7" fmla="*/ 0 w 933451"/>
              <a:gd name="connsiteY7" fmla="*/ 2382 h 488368"/>
              <a:gd name="connsiteX0" fmla="*/ 0 w 933451"/>
              <a:gd name="connsiteY0" fmla="*/ 2382 h 488172"/>
              <a:gd name="connsiteX1" fmla="*/ 235745 w 933451"/>
              <a:gd name="connsiteY1" fmla="*/ 238126 h 488172"/>
              <a:gd name="connsiteX2" fmla="*/ 376237 w 933451"/>
              <a:gd name="connsiteY2" fmla="*/ 366714 h 488172"/>
              <a:gd name="connsiteX3" fmla="*/ 469106 w 933451"/>
              <a:gd name="connsiteY3" fmla="*/ 488157 h 488172"/>
              <a:gd name="connsiteX4" fmla="*/ 552451 w 933451"/>
              <a:gd name="connsiteY4" fmla="*/ 373857 h 488172"/>
              <a:gd name="connsiteX5" fmla="*/ 745331 w 933451"/>
              <a:gd name="connsiteY5" fmla="*/ 190501 h 488172"/>
              <a:gd name="connsiteX6" fmla="*/ 933451 w 933451"/>
              <a:gd name="connsiteY6" fmla="*/ 0 h 488172"/>
              <a:gd name="connsiteX7" fmla="*/ 0 w 933451"/>
              <a:gd name="connsiteY7" fmla="*/ 2382 h 488172"/>
              <a:gd name="connsiteX0" fmla="*/ 0 w 933451"/>
              <a:gd name="connsiteY0" fmla="*/ 2382 h 488207"/>
              <a:gd name="connsiteX1" fmla="*/ 235745 w 933451"/>
              <a:gd name="connsiteY1" fmla="*/ 238126 h 488207"/>
              <a:gd name="connsiteX2" fmla="*/ 376237 w 933451"/>
              <a:gd name="connsiteY2" fmla="*/ 366714 h 488207"/>
              <a:gd name="connsiteX3" fmla="*/ 469106 w 933451"/>
              <a:gd name="connsiteY3" fmla="*/ 488157 h 488207"/>
              <a:gd name="connsiteX4" fmla="*/ 554833 w 933451"/>
              <a:gd name="connsiteY4" fmla="*/ 352426 h 488207"/>
              <a:gd name="connsiteX5" fmla="*/ 745331 w 933451"/>
              <a:gd name="connsiteY5" fmla="*/ 190501 h 488207"/>
              <a:gd name="connsiteX6" fmla="*/ 933451 w 933451"/>
              <a:gd name="connsiteY6" fmla="*/ 0 h 488207"/>
              <a:gd name="connsiteX7" fmla="*/ 0 w 933451"/>
              <a:gd name="connsiteY7" fmla="*/ 2382 h 488207"/>
              <a:gd name="connsiteX0" fmla="*/ 0 w 933451"/>
              <a:gd name="connsiteY0" fmla="*/ 2382 h 488207"/>
              <a:gd name="connsiteX1" fmla="*/ 235745 w 933451"/>
              <a:gd name="connsiteY1" fmla="*/ 238126 h 488207"/>
              <a:gd name="connsiteX2" fmla="*/ 376237 w 933451"/>
              <a:gd name="connsiteY2" fmla="*/ 366714 h 488207"/>
              <a:gd name="connsiteX3" fmla="*/ 469106 w 933451"/>
              <a:gd name="connsiteY3" fmla="*/ 488157 h 488207"/>
              <a:gd name="connsiteX4" fmla="*/ 554833 w 933451"/>
              <a:gd name="connsiteY4" fmla="*/ 352426 h 488207"/>
              <a:gd name="connsiteX5" fmla="*/ 745331 w 933451"/>
              <a:gd name="connsiteY5" fmla="*/ 190501 h 488207"/>
              <a:gd name="connsiteX6" fmla="*/ 933451 w 933451"/>
              <a:gd name="connsiteY6" fmla="*/ 0 h 488207"/>
              <a:gd name="connsiteX7" fmla="*/ 0 w 933451"/>
              <a:gd name="connsiteY7" fmla="*/ 2382 h 488207"/>
              <a:gd name="connsiteX0" fmla="*/ 0 w 933451"/>
              <a:gd name="connsiteY0" fmla="*/ 2382 h 488157"/>
              <a:gd name="connsiteX1" fmla="*/ 235745 w 933451"/>
              <a:gd name="connsiteY1" fmla="*/ 238126 h 488157"/>
              <a:gd name="connsiteX2" fmla="*/ 376237 w 933451"/>
              <a:gd name="connsiteY2" fmla="*/ 366714 h 488157"/>
              <a:gd name="connsiteX3" fmla="*/ 469106 w 933451"/>
              <a:gd name="connsiteY3" fmla="*/ 488157 h 488157"/>
              <a:gd name="connsiteX4" fmla="*/ 554833 w 933451"/>
              <a:gd name="connsiteY4" fmla="*/ 352426 h 488157"/>
              <a:gd name="connsiteX5" fmla="*/ 745331 w 933451"/>
              <a:gd name="connsiteY5" fmla="*/ 190501 h 488157"/>
              <a:gd name="connsiteX6" fmla="*/ 933451 w 933451"/>
              <a:gd name="connsiteY6" fmla="*/ 0 h 488157"/>
              <a:gd name="connsiteX7" fmla="*/ 0 w 933451"/>
              <a:gd name="connsiteY7" fmla="*/ 2382 h 48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451" h="488157">
                <a:moveTo>
                  <a:pt x="0" y="2382"/>
                </a:moveTo>
                <a:cubicBezTo>
                  <a:pt x="55562" y="77392"/>
                  <a:pt x="173039" y="177404"/>
                  <a:pt x="235745" y="238126"/>
                </a:cubicBezTo>
                <a:cubicBezTo>
                  <a:pt x="298451" y="298848"/>
                  <a:pt x="337344" y="325042"/>
                  <a:pt x="376237" y="366714"/>
                </a:cubicBezTo>
                <a:cubicBezTo>
                  <a:pt x="415130" y="408386"/>
                  <a:pt x="420290" y="488157"/>
                  <a:pt x="469106" y="488157"/>
                </a:cubicBezTo>
                <a:cubicBezTo>
                  <a:pt x="517922" y="488157"/>
                  <a:pt x="523083" y="402035"/>
                  <a:pt x="554833" y="352426"/>
                </a:cubicBezTo>
                <a:cubicBezTo>
                  <a:pt x="586583" y="302817"/>
                  <a:pt x="678656" y="256382"/>
                  <a:pt x="745331" y="190501"/>
                </a:cubicBezTo>
                <a:cubicBezTo>
                  <a:pt x="812006" y="124620"/>
                  <a:pt x="903290" y="69453"/>
                  <a:pt x="933451" y="0"/>
                </a:cubicBezTo>
                <a:cubicBezTo>
                  <a:pt x="575469" y="68659"/>
                  <a:pt x="332581" y="67865"/>
                  <a:pt x="0" y="23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47481" y="1597933"/>
            <a:ext cx="2857720" cy="4274016"/>
            <a:chOff x="457037" y="1023995"/>
            <a:chExt cx="2371887" cy="3547404"/>
          </a:xfrm>
        </p:grpSpPr>
        <p:sp>
          <p:nvSpPr>
            <p:cNvPr id="53" name="圆角矩形 52"/>
            <p:cNvSpPr/>
            <p:nvPr/>
          </p:nvSpPr>
          <p:spPr>
            <a:xfrm>
              <a:off x="744081" y="1193324"/>
              <a:ext cx="1780889" cy="25252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709557" y="1110130"/>
              <a:ext cx="1866847" cy="25252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609216" y="1172343"/>
              <a:ext cx="957816" cy="3272796"/>
            </a:xfrm>
            <a:custGeom>
              <a:avLst/>
              <a:gdLst>
                <a:gd name="connsiteX0" fmla="*/ 38 w 624974"/>
                <a:gd name="connsiteY0" fmla="*/ 74612 h 2488535"/>
                <a:gd name="connsiteX1" fmla="*/ 111163 w 624974"/>
                <a:gd name="connsiteY1" fmla="*/ 681037 h 2488535"/>
                <a:gd name="connsiteX2" fmla="*/ 571538 w 624974"/>
                <a:gd name="connsiteY2" fmla="*/ 1144587 h 2488535"/>
                <a:gd name="connsiteX3" fmla="*/ 577888 w 624974"/>
                <a:gd name="connsiteY3" fmla="*/ 1335087 h 2488535"/>
                <a:gd name="connsiteX4" fmla="*/ 234988 w 624974"/>
                <a:gd name="connsiteY4" fmla="*/ 1636712 h 2488535"/>
                <a:gd name="connsiteX5" fmla="*/ 3213 w 624974"/>
                <a:gd name="connsiteY5" fmla="*/ 2411412 h 2488535"/>
                <a:gd name="connsiteX6" fmla="*/ 104813 w 624974"/>
                <a:gd name="connsiteY6" fmla="*/ 2401887 h 2488535"/>
                <a:gd name="connsiteX7" fmla="*/ 177838 w 624974"/>
                <a:gd name="connsiteY7" fmla="*/ 1890712 h 2488535"/>
                <a:gd name="connsiteX8" fmla="*/ 565188 w 624974"/>
                <a:gd name="connsiteY8" fmla="*/ 1398587 h 2488535"/>
                <a:gd name="connsiteX9" fmla="*/ 568363 w 624974"/>
                <a:gd name="connsiteY9" fmla="*/ 1049337 h 2488535"/>
                <a:gd name="connsiteX10" fmla="*/ 174663 w 624974"/>
                <a:gd name="connsiteY10" fmla="*/ 566737 h 2488535"/>
                <a:gd name="connsiteX11" fmla="*/ 104813 w 624974"/>
                <a:gd name="connsiteY11" fmla="*/ 65087 h 2488535"/>
                <a:gd name="connsiteX12" fmla="*/ 38 w 624974"/>
                <a:gd name="connsiteY12" fmla="*/ 74612 h 2488535"/>
                <a:gd name="connsiteX0" fmla="*/ 38 w 624974"/>
                <a:gd name="connsiteY0" fmla="*/ 74612 h 2488535"/>
                <a:gd name="connsiteX1" fmla="*/ 111163 w 624974"/>
                <a:gd name="connsiteY1" fmla="*/ 681037 h 2488535"/>
                <a:gd name="connsiteX2" fmla="*/ 571538 w 624974"/>
                <a:gd name="connsiteY2" fmla="*/ 1144587 h 2488535"/>
                <a:gd name="connsiteX3" fmla="*/ 577888 w 624974"/>
                <a:gd name="connsiteY3" fmla="*/ 1335087 h 2488535"/>
                <a:gd name="connsiteX4" fmla="*/ 234988 w 624974"/>
                <a:gd name="connsiteY4" fmla="*/ 1636712 h 2488535"/>
                <a:gd name="connsiteX5" fmla="*/ 3213 w 624974"/>
                <a:gd name="connsiteY5" fmla="*/ 2411412 h 2488535"/>
                <a:gd name="connsiteX6" fmla="*/ 104813 w 624974"/>
                <a:gd name="connsiteY6" fmla="*/ 2401887 h 2488535"/>
                <a:gd name="connsiteX7" fmla="*/ 177838 w 624974"/>
                <a:gd name="connsiteY7" fmla="*/ 1890712 h 2488535"/>
                <a:gd name="connsiteX8" fmla="*/ 565188 w 624974"/>
                <a:gd name="connsiteY8" fmla="*/ 1398587 h 2488535"/>
                <a:gd name="connsiteX9" fmla="*/ 568363 w 624974"/>
                <a:gd name="connsiteY9" fmla="*/ 1049337 h 2488535"/>
                <a:gd name="connsiteX10" fmla="*/ 174663 w 624974"/>
                <a:gd name="connsiteY10" fmla="*/ 566737 h 2488535"/>
                <a:gd name="connsiteX11" fmla="*/ 104813 w 624974"/>
                <a:gd name="connsiteY11" fmla="*/ 65087 h 2488535"/>
                <a:gd name="connsiteX12" fmla="*/ 38 w 624974"/>
                <a:gd name="connsiteY12" fmla="*/ 74612 h 2488535"/>
                <a:gd name="connsiteX0" fmla="*/ 23714 w 648650"/>
                <a:gd name="connsiteY0" fmla="*/ 43040 h 2456963"/>
                <a:gd name="connsiteX1" fmla="*/ 134839 w 648650"/>
                <a:gd name="connsiteY1" fmla="*/ 649465 h 2456963"/>
                <a:gd name="connsiteX2" fmla="*/ 595214 w 648650"/>
                <a:gd name="connsiteY2" fmla="*/ 1113015 h 2456963"/>
                <a:gd name="connsiteX3" fmla="*/ 601564 w 648650"/>
                <a:gd name="connsiteY3" fmla="*/ 1303515 h 2456963"/>
                <a:gd name="connsiteX4" fmla="*/ 258664 w 648650"/>
                <a:gd name="connsiteY4" fmla="*/ 1605140 h 2456963"/>
                <a:gd name="connsiteX5" fmla="*/ 26889 w 648650"/>
                <a:gd name="connsiteY5" fmla="*/ 2379840 h 2456963"/>
                <a:gd name="connsiteX6" fmla="*/ 128489 w 648650"/>
                <a:gd name="connsiteY6" fmla="*/ 2370315 h 2456963"/>
                <a:gd name="connsiteX7" fmla="*/ 201514 w 648650"/>
                <a:gd name="connsiteY7" fmla="*/ 1859140 h 2456963"/>
                <a:gd name="connsiteX8" fmla="*/ 588864 w 648650"/>
                <a:gd name="connsiteY8" fmla="*/ 1367015 h 2456963"/>
                <a:gd name="connsiteX9" fmla="*/ 592039 w 648650"/>
                <a:gd name="connsiteY9" fmla="*/ 1017765 h 2456963"/>
                <a:gd name="connsiteX10" fmla="*/ 198339 w 648650"/>
                <a:gd name="connsiteY10" fmla="*/ 535165 h 2456963"/>
                <a:gd name="connsiteX11" fmla="*/ 128489 w 648650"/>
                <a:gd name="connsiteY11" fmla="*/ 33515 h 2456963"/>
                <a:gd name="connsiteX12" fmla="*/ 23714 w 648650"/>
                <a:gd name="connsiteY12" fmla="*/ 43040 h 2456963"/>
                <a:gd name="connsiteX0" fmla="*/ 25732 w 650668"/>
                <a:gd name="connsiteY0" fmla="*/ 53052 h 2466975"/>
                <a:gd name="connsiteX1" fmla="*/ 136857 w 650668"/>
                <a:gd name="connsiteY1" fmla="*/ 659477 h 2466975"/>
                <a:gd name="connsiteX2" fmla="*/ 597232 w 650668"/>
                <a:gd name="connsiteY2" fmla="*/ 1123027 h 2466975"/>
                <a:gd name="connsiteX3" fmla="*/ 603582 w 650668"/>
                <a:gd name="connsiteY3" fmla="*/ 1313527 h 2466975"/>
                <a:gd name="connsiteX4" fmla="*/ 260682 w 650668"/>
                <a:gd name="connsiteY4" fmla="*/ 1615152 h 2466975"/>
                <a:gd name="connsiteX5" fmla="*/ 28907 w 650668"/>
                <a:gd name="connsiteY5" fmla="*/ 2389852 h 2466975"/>
                <a:gd name="connsiteX6" fmla="*/ 130507 w 650668"/>
                <a:gd name="connsiteY6" fmla="*/ 2380327 h 2466975"/>
                <a:gd name="connsiteX7" fmla="*/ 203532 w 650668"/>
                <a:gd name="connsiteY7" fmla="*/ 1869152 h 2466975"/>
                <a:gd name="connsiteX8" fmla="*/ 590882 w 650668"/>
                <a:gd name="connsiteY8" fmla="*/ 1377027 h 2466975"/>
                <a:gd name="connsiteX9" fmla="*/ 594057 w 650668"/>
                <a:gd name="connsiteY9" fmla="*/ 1027777 h 2466975"/>
                <a:gd name="connsiteX10" fmla="*/ 200357 w 650668"/>
                <a:gd name="connsiteY10" fmla="*/ 545177 h 2466975"/>
                <a:gd name="connsiteX11" fmla="*/ 130507 w 650668"/>
                <a:gd name="connsiteY11" fmla="*/ 43527 h 2466975"/>
                <a:gd name="connsiteX12" fmla="*/ 25732 w 650668"/>
                <a:gd name="connsiteY12" fmla="*/ 53052 h 2466975"/>
                <a:gd name="connsiteX0" fmla="*/ 25732 w 650668"/>
                <a:gd name="connsiteY0" fmla="*/ 44171 h 2458094"/>
                <a:gd name="connsiteX1" fmla="*/ 136857 w 650668"/>
                <a:gd name="connsiteY1" fmla="*/ 650596 h 2458094"/>
                <a:gd name="connsiteX2" fmla="*/ 597232 w 650668"/>
                <a:gd name="connsiteY2" fmla="*/ 1114146 h 2458094"/>
                <a:gd name="connsiteX3" fmla="*/ 603582 w 650668"/>
                <a:gd name="connsiteY3" fmla="*/ 1304646 h 2458094"/>
                <a:gd name="connsiteX4" fmla="*/ 260682 w 650668"/>
                <a:gd name="connsiteY4" fmla="*/ 1606271 h 2458094"/>
                <a:gd name="connsiteX5" fmla="*/ 28907 w 650668"/>
                <a:gd name="connsiteY5" fmla="*/ 2380971 h 2458094"/>
                <a:gd name="connsiteX6" fmla="*/ 130507 w 650668"/>
                <a:gd name="connsiteY6" fmla="*/ 2371446 h 2458094"/>
                <a:gd name="connsiteX7" fmla="*/ 203532 w 650668"/>
                <a:gd name="connsiteY7" fmla="*/ 1860271 h 2458094"/>
                <a:gd name="connsiteX8" fmla="*/ 590882 w 650668"/>
                <a:gd name="connsiteY8" fmla="*/ 1368146 h 2458094"/>
                <a:gd name="connsiteX9" fmla="*/ 594057 w 650668"/>
                <a:gd name="connsiteY9" fmla="*/ 1018896 h 2458094"/>
                <a:gd name="connsiteX10" fmla="*/ 200357 w 650668"/>
                <a:gd name="connsiteY10" fmla="*/ 536296 h 2458094"/>
                <a:gd name="connsiteX11" fmla="*/ 130507 w 650668"/>
                <a:gd name="connsiteY11" fmla="*/ 34646 h 2458094"/>
                <a:gd name="connsiteX12" fmla="*/ 25732 w 650668"/>
                <a:gd name="connsiteY12" fmla="*/ 44171 h 2458094"/>
                <a:gd name="connsiteX0" fmla="*/ 25732 w 650668"/>
                <a:gd name="connsiteY0" fmla="*/ 36942 h 2450865"/>
                <a:gd name="connsiteX1" fmla="*/ 136857 w 650668"/>
                <a:gd name="connsiteY1" fmla="*/ 643367 h 2450865"/>
                <a:gd name="connsiteX2" fmla="*/ 597232 w 650668"/>
                <a:gd name="connsiteY2" fmla="*/ 1106917 h 2450865"/>
                <a:gd name="connsiteX3" fmla="*/ 603582 w 650668"/>
                <a:gd name="connsiteY3" fmla="*/ 1297417 h 2450865"/>
                <a:gd name="connsiteX4" fmla="*/ 260682 w 650668"/>
                <a:gd name="connsiteY4" fmla="*/ 1599042 h 2450865"/>
                <a:gd name="connsiteX5" fmla="*/ 28907 w 650668"/>
                <a:gd name="connsiteY5" fmla="*/ 2373742 h 2450865"/>
                <a:gd name="connsiteX6" fmla="*/ 130507 w 650668"/>
                <a:gd name="connsiteY6" fmla="*/ 2364217 h 2450865"/>
                <a:gd name="connsiteX7" fmla="*/ 203532 w 650668"/>
                <a:gd name="connsiteY7" fmla="*/ 1853042 h 2450865"/>
                <a:gd name="connsiteX8" fmla="*/ 590882 w 650668"/>
                <a:gd name="connsiteY8" fmla="*/ 1360917 h 2450865"/>
                <a:gd name="connsiteX9" fmla="*/ 594057 w 650668"/>
                <a:gd name="connsiteY9" fmla="*/ 1011667 h 2450865"/>
                <a:gd name="connsiteX10" fmla="*/ 200357 w 650668"/>
                <a:gd name="connsiteY10" fmla="*/ 529067 h 2450865"/>
                <a:gd name="connsiteX11" fmla="*/ 132888 w 650668"/>
                <a:gd name="connsiteY11" fmla="*/ 36942 h 2450865"/>
                <a:gd name="connsiteX12" fmla="*/ 25732 w 650668"/>
                <a:gd name="connsiteY12" fmla="*/ 36942 h 2450865"/>
                <a:gd name="connsiteX0" fmla="*/ 25732 w 650668"/>
                <a:gd name="connsiteY0" fmla="*/ 38 h 2413961"/>
                <a:gd name="connsiteX1" fmla="*/ 136857 w 650668"/>
                <a:gd name="connsiteY1" fmla="*/ 606463 h 2413961"/>
                <a:gd name="connsiteX2" fmla="*/ 597232 w 650668"/>
                <a:gd name="connsiteY2" fmla="*/ 1070013 h 2413961"/>
                <a:gd name="connsiteX3" fmla="*/ 603582 w 650668"/>
                <a:gd name="connsiteY3" fmla="*/ 1260513 h 2413961"/>
                <a:gd name="connsiteX4" fmla="*/ 260682 w 650668"/>
                <a:gd name="connsiteY4" fmla="*/ 1562138 h 2413961"/>
                <a:gd name="connsiteX5" fmla="*/ 28907 w 650668"/>
                <a:gd name="connsiteY5" fmla="*/ 2336838 h 2413961"/>
                <a:gd name="connsiteX6" fmla="*/ 130507 w 650668"/>
                <a:gd name="connsiteY6" fmla="*/ 2327313 h 2413961"/>
                <a:gd name="connsiteX7" fmla="*/ 203532 w 650668"/>
                <a:gd name="connsiteY7" fmla="*/ 1816138 h 2413961"/>
                <a:gd name="connsiteX8" fmla="*/ 590882 w 650668"/>
                <a:gd name="connsiteY8" fmla="*/ 1324013 h 2413961"/>
                <a:gd name="connsiteX9" fmla="*/ 594057 w 650668"/>
                <a:gd name="connsiteY9" fmla="*/ 974763 h 2413961"/>
                <a:gd name="connsiteX10" fmla="*/ 200357 w 650668"/>
                <a:gd name="connsiteY10" fmla="*/ 492163 h 2413961"/>
                <a:gd name="connsiteX11" fmla="*/ 132888 w 650668"/>
                <a:gd name="connsiteY11" fmla="*/ 38 h 2413961"/>
                <a:gd name="connsiteX12" fmla="*/ 25732 w 650668"/>
                <a:gd name="connsiteY12" fmla="*/ 38 h 2413961"/>
                <a:gd name="connsiteX0" fmla="*/ 39 w 624975"/>
                <a:gd name="connsiteY0" fmla="*/ 38 h 2413961"/>
                <a:gd name="connsiteX1" fmla="*/ 111164 w 624975"/>
                <a:gd name="connsiteY1" fmla="*/ 606463 h 2413961"/>
                <a:gd name="connsiteX2" fmla="*/ 571539 w 624975"/>
                <a:gd name="connsiteY2" fmla="*/ 1070013 h 2413961"/>
                <a:gd name="connsiteX3" fmla="*/ 577889 w 624975"/>
                <a:gd name="connsiteY3" fmla="*/ 1260513 h 2413961"/>
                <a:gd name="connsiteX4" fmla="*/ 234989 w 624975"/>
                <a:gd name="connsiteY4" fmla="*/ 1562138 h 2413961"/>
                <a:gd name="connsiteX5" fmla="*/ 3214 w 624975"/>
                <a:gd name="connsiteY5" fmla="*/ 2336838 h 2413961"/>
                <a:gd name="connsiteX6" fmla="*/ 104814 w 624975"/>
                <a:gd name="connsiteY6" fmla="*/ 2327313 h 2413961"/>
                <a:gd name="connsiteX7" fmla="*/ 177839 w 624975"/>
                <a:gd name="connsiteY7" fmla="*/ 1816138 h 2413961"/>
                <a:gd name="connsiteX8" fmla="*/ 565189 w 624975"/>
                <a:gd name="connsiteY8" fmla="*/ 1324013 h 2413961"/>
                <a:gd name="connsiteX9" fmla="*/ 568364 w 624975"/>
                <a:gd name="connsiteY9" fmla="*/ 974763 h 2413961"/>
                <a:gd name="connsiteX10" fmla="*/ 174664 w 624975"/>
                <a:gd name="connsiteY10" fmla="*/ 492163 h 2413961"/>
                <a:gd name="connsiteX11" fmla="*/ 107195 w 624975"/>
                <a:gd name="connsiteY11" fmla="*/ 38 h 2413961"/>
                <a:gd name="connsiteX12" fmla="*/ 39 w 624975"/>
                <a:gd name="connsiteY12" fmla="*/ 38 h 2413961"/>
                <a:gd name="connsiteX0" fmla="*/ 6356 w 631292"/>
                <a:gd name="connsiteY0" fmla="*/ 38 h 2413961"/>
                <a:gd name="connsiteX1" fmla="*/ 117481 w 631292"/>
                <a:gd name="connsiteY1" fmla="*/ 606463 h 2413961"/>
                <a:gd name="connsiteX2" fmla="*/ 577856 w 631292"/>
                <a:gd name="connsiteY2" fmla="*/ 1070013 h 2413961"/>
                <a:gd name="connsiteX3" fmla="*/ 584206 w 631292"/>
                <a:gd name="connsiteY3" fmla="*/ 1260513 h 2413961"/>
                <a:gd name="connsiteX4" fmla="*/ 241306 w 631292"/>
                <a:gd name="connsiteY4" fmla="*/ 1562138 h 2413961"/>
                <a:gd name="connsiteX5" fmla="*/ 9531 w 631292"/>
                <a:gd name="connsiteY5" fmla="*/ 2336838 h 2413961"/>
                <a:gd name="connsiteX6" fmla="*/ 111131 w 631292"/>
                <a:gd name="connsiteY6" fmla="*/ 2327313 h 2413961"/>
                <a:gd name="connsiteX7" fmla="*/ 184156 w 631292"/>
                <a:gd name="connsiteY7" fmla="*/ 1816138 h 2413961"/>
                <a:gd name="connsiteX8" fmla="*/ 571506 w 631292"/>
                <a:gd name="connsiteY8" fmla="*/ 1324013 h 2413961"/>
                <a:gd name="connsiteX9" fmla="*/ 574681 w 631292"/>
                <a:gd name="connsiteY9" fmla="*/ 974763 h 2413961"/>
                <a:gd name="connsiteX10" fmla="*/ 180981 w 631292"/>
                <a:gd name="connsiteY10" fmla="*/ 492163 h 2413961"/>
                <a:gd name="connsiteX11" fmla="*/ 113512 w 631292"/>
                <a:gd name="connsiteY11" fmla="*/ 38 h 2413961"/>
                <a:gd name="connsiteX12" fmla="*/ 6356 w 631292"/>
                <a:gd name="connsiteY12" fmla="*/ 38 h 2413961"/>
                <a:gd name="connsiteX0" fmla="*/ 6356 w 656707"/>
                <a:gd name="connsiteY0" fmla="*/ 38 h 2413961"/>
                <a:gd name="connsiteX1" fmla="*/ 117481 w 656707"/>
                <a:gd name="connsiteY1" fmla="*/ 606463 h 2413961"/>
                <a:gd name="connsiteX2" fmla="*/ 577856 w 656707"/>
                <a:gd name="connsiteY2" fmla="*/ 1070013 h 2413961"/>
                <a:gd name="connsiteX3" fmla="*/ 584206 w 656707"/>
                <a:gd name="connsiteY3" fmla="*/ 1260513 h 2413961"/>
                <a:gd name="connsiteX4" fmla="*/ 241306 w 656707"/>
                <a:gd name="connsiteY4" fmla="*/ 1562138 h 2413961"/>
                <a:gd name="connsiteX5" fmla="*/ 9531 w 656707"/>
                <a:gd name="connsiteY5" fmla="*/ 2336838 h 2413961"/>
                <a:gd name="connsiteX6" fmla="*/ 111131 w 656707"/>
                <a:gd name="connsiteY6" fmla="*/ 2327313 h 2413961"/>
                <a:gd name="connsiteX7" fmla="*/ 184156 w 656707"/>
                <a:gd name="connsiteY7" fmla="*/ 1816138 h 2413961"/>
                <a:gd name="connsiteX8" fmla="*/ 571506 w 656707"/>
                <a:gd name="connsiteY8" fmla="*/ 1324013 h 2413961"/>
                <a:gd name="connsiteX9" fmla="*/ 574681 w 656707"/>
                <a:gd name="connsiteY9" fmla="*/ 974763 h 2413961"/>
                <a:gd name="connsiteX10" fmla="*/ 180981 w 656707"/>
                <a:gd name="connsiteY10" fmla="*/ 492163 h 2413961"/>
                <a:gd name="connsiteX11" fmla="*/ 113512 w 656707"/>
                <a:gd name="connsiteY11" fmla="*/ 38 h 2413961"/>
                <a:gd name="connsiteX12" fmla="*/ 6356 w 656707"/>
                <a:gd name="connsiteY12" fmla="*/ 38 h 2413961"/>
                <a:gd name="connsiteX0" fmla="*/ 6356 w 621937"/>
                <a:gd name="connsiteY0" fmla="*/ 38 h 2413961"/>
                <a:gd name="connsiteX1" fmla="*/ 117481 w 621937"/>
                <a:gd name="connsiteY1" fmla="*/ 606463 h 2413961"/>
                <a:gd name="connsiteX2" fmla="*/ 577856 w 621937"/>
                <a:gd name="connsiteY2" fmla="*/ 1070013 h 2413961"/>
                <a:gd name="connsiteX3" fmla="*/ 555631 w 621937"/>
                <a:gd name="connsiteY3" fmla="*/ 1281944 h 2413961"/>
                <a:gd name="connsiteX4" fmla="*/ 241306 w 621937"/>
                <a:gd name="connsiteY4" fmla="*/ 1562138 h 2413961"/>
                <a:gd name="connsiteX5" fmla="*/ 9531 w 621937"/>
                <a:gd name="connsiteY5" fmla="*/ 2336838 h 2413961"/>
                <a:gd name="connsiteX6" fmla="*/ 111131 w 621937"/>
                <a:gd name="connsiteY6" fmla="*/ 2327313 h 2413961"/>
                <a:gd name="connsiteX7" fmla="*/ 184156 w 621937"/>
                <a:gd name="connsiteY7" fmla="*/ 1816138 h 2413961"/>
                <a:gd name="connsiteX8" fmla="*/ 571506 w 621937"/>
                <a:gd name="connsiteY8" fmla="*/ 1324013 h 2413961"/>
                <a:gd name="connsiteX9" fmla="*/ 574681 w 621937"/>
                <a:gd name="connsiteY9" fmla="*/ 974763 h 2413961"/>
                <a:gd name="connsiteX10" fmla="*/ 180981 w 621937"/>
                <a:gd name="connsiteY10" fmla="*/ 492163 h 2413961"/>
                <a:gd name="connsiteX11" fmla="*/ 113512 w 621937"/>
                <a:gd name="connsiteY11" fmla="*/ 38 h 2413961"/>
                <a:gd name="connsiteX12" fmla="*/ 6356 w 621937"/>
                <a:gd name="connsiteY12" fmla="*/ 38 h 2413961"/>
                <a:gd name="connsiteX0" fmla="*/ 6324 w 621905"/>
                <a:gd name="connsiteY0" fmla="*/ 38 h 2413961"/>
                <a:gd name="connsiteX1" fmla="*/ 117449 w 621905"/>
                <a:gd name="connsiteY1" fmla="*/ 606463 h 2413961"/>
                <a:gd name="connsiteX2" fmla="*/ 575442 w 621905"/>
                <a:gd name="connsiteY2" fmla="*/ 1074775 h 2413961"/>
                <a:gd name="connsiteX3" fmla="*/ 555599 w 621905"/>
                <a:gd name="connsiteY3" fmla="*/ 1281944 h 2413961"/>
                <a:gd name="connsiteX4" fmla="*/ 241274 w 621905"/>
                <a:gd name="connsiteY4" fmla="*/ 1562138 h 2413961"/>
                <a:gd name="connsiteX5" fmla="*/ 9499 w 621905"/>
                <a:gd name="connsiteY5" fmla="*/ 2336838 h 2413961"/>
                <a:gd name="connsiteX6" fmla="*/ 111099 w 621905"/>
                <a:gd name="connsiteY6" fmla="*/ 2327313 h 2413961"/>
                <a:gd name="connsiteX7" fmla="*/ 184124 w 621905"/>
                <a:gd name="connsiteY7" fmla="*/ 1816138 h 2413961"/>
                <a:gd name="connsiteX8" fmla="*/ 571474 w 621905"/>
                <a:gd name="connsiteY8" fmla="*/ 1324013 h 2413961"/>
                <a:gd name="connsiteX9" fmla="*/ 574649 w 621905"/>
                <a:gd name="connsiteY9" fmla="*/ 974763 h 2413961"/>
                <a:gd name="connsiteX10" fmla="*/ 180949 w 621905"/>
                <a:gd name="connsiteY10" fmla="*/ 492163 h 2413961"/>
                <a:gd name="connsiteX11" fmla="*/ 113480 w 621905"/>
                <a:gd name="connsiteY11" fmla="*/ 38 h 2413961"/>
                <a:gd name="connsiteX12" fmla="*/ 6324 w 621905"/>
                <a:gd name="connsiteY12" fmla="*/ 38 h 2413961"/>
                <a:gd name="connsiteX0" fmla="*/ 6324 w 643161"/>
                <a:gd name="connsiteY0" fmla="*/ 38 h 2413961"/>
                <a:gd name="connsiteX1" fmla="*/ 117449 w 643161"/>
                <a:gd name="connsiteY1" fmla="*/ 606463 h 2413961"/>
                <a:gd name="connsiteX2" fmla="*/ 575442 w 643161"/>
                <a:gd name="connsiteY2" fmla="*/ 1074775 h 2413961"/>
                <a:gd name="connsiteX3" fmla="*/ 555599 w 643161"/>
                <a:gd name="connsiteY3" fmla="*/ 1281944 h 2413961"/>
                <a:gd name="connsiteX4" fmla="*/ 241274 w 643161"/>
                <a:gd name="connsiteY4" fmla="*/ 1562138 h 2413961"/>
                <a:gd name="connsiteX5" fmla="*/ 9499 w 643161"/>
                <a:gd name="connsiteY5" fmla="*/ 2336838 h 2413961"/>
                <a:gd name="connsiteX6" fmla="*/ 111099 w 643161"/>
                <a:gd name="connsiteY6" fmla="*/ 2327313 h 2413961"/>
                <a:gd name="connsiteX7" fmla="*/ 184124 w 643161"/>
                <a:gd name="connsiteY7" fmla="*/ 1816138 h 2413961"/>
                <a:gd name="connsiteX8" fmla="*/ 571474 w 643161"/>
                <a:gd name="connsiteY8" fmla="*/ 1324013 h 2413961"/>
                <a:gd name="connsiteX9" fmla="*/ 574649 w 643161"/>
                <a:gd name="connsiteY9" fmla="*/ 974763 h 2413961"/>
                <a:gd name="connsiteX10" fmla="*/ 180949 w 643161"/>
                <a:gd name="connsiteY10" fmla="*/ 492163 h 2413961"/>
                <a:gd name="connsiteX11" fmla="*/ 113480 w 643161"/>
                <a:gd name="connsiteY11" fmla="*/ 38 h 2413961"/>
                <a:gd name="connsiteX12" fmla="*/ 6324 w 643161"/>
                <a:gd name="connsiteY12" fmla="*/ 38 h 2413961"/>
                <a:gd name="connsiteX0" fmla="*/ 6324 w 643161"/>
                <a:gd name="connsiteY0" fmla="*/ 38 h 2413961"/>
                <a:gd name="connsiteX1" fmla="*/ 117449 w 643161"/>
                <a:gd name="connsiteY1" fmla="*/ 606463 h 2413961"/>
                <a:gd name="connsiteX2" fmla="*/ 575442 w 643161"/>
                <a:gd name="connsiteY2" fmla="*/ 1074775 h 2413961"/>
                <a:gd name="connsiteX3" fmla="*/ 555599 w 643161"/>
                <a:gd name="connsiteY3" fmla="*/ 1281944 h 2413961"/>
                <a:gd name="connsiteX4" fmla="*/ 241274 w 643161"/>
                <a:gd name="connsiteY4" fmla="*/ 1562138 h 2413961"/>
                <a:gd name="connsiteX5" fmla="*/ 9499 w 643161"/>
                <a:gd name="connsiteY5" fmla="*/ 2336838 h 2413961"/>
                <a:gd name="connsiteX6" fmla="*/ 111099 w 643161"/>
                <a:gd name="connsiteY6" fmla="*/ 2327313 h 2413961"/>
                <a:gd name="connsiteX7" fmla="*/ 184124 w 643161"/>
                <a:gd name="connsiteY7" fmla="*/ 1816138 h 2413961"/>
                <a:gd name="connsiteX8" fmla="*/ 571474 w 643161"/>
                <a:gd name="connsiteY8" fmla="*/ 1324013 h 2413961"/>
                <a:gd name="connsiteX9" fmla="*/ 574649 w 643161"/>
                <a:gd name="connsiteY9" fmla="*/ 974763 h 2413961"/>
                <a:gd name="connsiteX10" fmla="*/ 180949 w 643161"/>
                <a:gd name="connsiteY10" fmla="*/ 492163 h 2413961"/>
                <a:gd name="connsiteX11" fmla="*/ 113480 w 643161"/>
                <a:gd name="connsiteY11" fmla="*/ 38 h 2413961"/>
                <a:gd name="connsiteX12" fmla="*/ 6324 w 643161"/>
                <a:gd name="connsiteY12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55599 w 773882"/>
                <a:gd name="connsiteY3" fmla="*/ 1281944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43693 w 773882"/>
                <a:gd name="connsiteY3" fmla="*/ 1289087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43693 w 773882"/>
                <a:gd name="connsiteY3" fmla="*/ 1289087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43693 w 773882"/>
                <a:gd name="connsiteY3" fmla="*/ 1289087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624655 w 773882"/>
                <a:gd name="connsiteY3" fmla="*/ 1246224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79411 w 773882"/>
                <a:gd name="connsiteY3" fmla="*/ 1260512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79411 w 773882"/>
                <a:gd name="connsiteY3" fmla="*/ 1260512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561614"/>
                <a:gd name="connsiteX1" fmla="*/ 117449 w 773882"/>
                <a:gd name="connsiteY1" fmla="*/ 606463 h 2561614"/>
                <a:gd name="connsiteX2" fmla="*/ 575442 w 773882"/>
                <a:gd name="connsiteY2" fmla="*/ 1074775 h 2561614"/>
                <a:gd name="connsiteX3" fmla="*/ 579411 w 773882"/>
                <a:gd name="connsiteY3" fmla="*/ 1260512 h 2561614"/>
                <a:gd name="connsiteX4" fmla="*/ 241274 w 773882"/>
                <a:gd name="connsiteY4" fmla="*/ 1562138 h 2561614"/>
                <a:gd name="connsiteX5" fmla="*/ 9499 w 773882"/>
                <a:gd name="connsiteY5" fmla="*/ 2336838 h 2561614"/>
                <a:gd name="connsiteX6" fmla="*/ 111099 w 773882"/>
                <a:gd name="connsiteY6" fmla="*/ 2327313 h 2561614"/>
                <a:gd name="connsiteX7" fmla="*/ 184124 w 773882"/>
                <a:gd name="connsiteY7" fmla="*/ 1816138 h 2561614"/>
                <a:gd name="connsiteX8" fmla="*/ 571474 w 773882"/>
                <a:gd name="connsiteY8" fmla="*/ 1324013 h 2561614"/>
                <a:gd name="connsiteX9" fmla="*/ 773880 w 773882"/>
                <a:gd name="connsiteY9" fmla="*/ 1142243 h 2561614"/>
                <a:gd name="connsiteX10" fmla="*/ 574649 w 773882"/>
                <a:gd name="connsiteY10" fmla="*/ 974763 h 2561614"/>
                <a:gd name="connsiteX11" fmla="*/ 180949 w 773882"/>
                <a:gd name="connsiteY11" fmla="*/ 492163 h 2561614"/>
                <a:gd name="connsiteX12" fmla="*/ 113480 w 773882"/>
                <a:gd name="connsiteY12" fmla="*/ 38 h 2561614"/>
                <a:gd name="connsiteX13" fmla="*/ 6324 w 773882"/>
                <a:gd name="connsiteY13" fmla="*/ 38 h 2561614"/>
                <a:gd name="connsiteX0" fmla="*/ 6324 w 773882"/>
                <a:gd name="connsiteY0" fmla="*/ 38 h 2409510"/>
                <a:gd name="connsiteX1" fmla="*/ 117449 w 773882"/>
                <a:gd name="connsiteY1" fmla="*/ 606463 h 2409510"/>
                <a:gd name="connsiteX2" fmla="*/ 575442 w 773882"/>
                <a:gd name="connsiteY2" fmla="*/ 1074775 h 2409510"/>
                <a:gd name="connsiteX3" fmla="*/ 579411 w 773882"/>
                <a:gd name="connsiteY3" fmla="*/ 1260512 h 2409510"/>
                <a:gd name="connsiteX4" fmla="*/ 184124 w 773882"/>
                <a:gd name="connsiteY4" fmla="*/ 1626432 h 2409510"/>
                <a:gd name="connsiteX5" fmla="*/ 9499 w 773882"/>
                <a:gd name="connsiteY5" fmla="*/ 2336838 h 2409510"/>
                <a:gd name="connsiteX6" fmla="*/ 111099 w 773882"/>
                <a:gd name="connsiteY6" fmla="*/ 2327313 h 2409510"/>
                <a:gd name="connsiteX7" fmla="*/ 184124 w 773882"/>
                <a:gd name="connsiteY7" fmla="*/ 1816138 h 2409510"/>
                <a:gd name="connsiteX8" fmla="*/ 571474 w 773882"/>
                <a:gd name="connsiteY8" fmla="*/ 1324013 h 2409510"/>
                <a:gd name="connsiteX9" fmla="*/ 773880 w 773882"/>
                <a:gd name="connsiteY9" fmla="*/ 1142243 h 2409510"/>
                <a:gd name="connsiteX10" fmla="*/ 574649 w 773882"/>
                <a:gd name="connsiteY10" fmla="*/ 974763 h 2409510"/>
                <a:gd name="connsiteX11" fmla="*/ 180949 w 773882"/>
                <a:gd name="connsiteY11" fmla="*/ 492163 h 2409510"/>
                <a:gd name="connsiteX12" fmla="*/ 113480 w 773882"/>
                <a:gd name="connsiteY12" fmla="*/ 38 h 2409510"/>
                <a:gd name="connsiteX13" fmla="*/ 6324 w 773882"/>
                <a:gd name="connsiteY13" fmla="*/ 38 h 2409510"/>
                <a:gd name="connsiteX0" fmla="*/ 6324 w 773882"/>
                <a:gd name="connsiteY0" fmla="*/ 38 h 2409510"/>
                <a:gd name="connsiteX1" fmla="*/ 117449 w 773882"/>
                <a:gd name="connsiteY1" fmla="*/ 606463 h 2409510"/>
                <a:gd name="connsiteX2" fmla="*/ 575442 w 773882"/>
                <a:gd name="connsiteY2" fmla="*/ 1074775 h 2409510"/>
                <a:gd name="connsiteX3" fmla="*/ 579411 w 773882"/>
                <a:gd name="connsiteY3" fmla="*/ 1260512 h 2409510"/>
                <a:gd name="connsiteX4" fmla="*/ 184124 w 773882"/>
                <a:gd name="connsiteY4" fmla="*/ 1626432 h 2409510"/>
                <a:gd name="connsiteX5" fmla="*/ 9499 w 773882"/>
                <a:gd name="connsiteY5" fmla="*/ 2336838 h 2409510"/>
                <a:gd name="connsiteX6" fmla="*/ 111099 w 773882"/>
                <a:gd name="connsiteY6" fmla="*/ 2327313 h 2409510"/>
                <a:gd name="connsiteX7" fmla="*/ 184124 w 773882"/>
                <a:gd name="connsiteY7" fmla="*/ 1816138 h 2409510"/>
                <a:gd name="connsiteX8" fmla="*/ 571474 w 773882"/>
                <a:gd name="connsiteY8" fmla="*/ 1324013 h 2409510"/>
                <a:gd name="connsiteX9" fmla="*/ 773880 w 773882"/>
                <a:gd name="connsiteY9" fmla="*/ 1142243 h 2409510"/>
                <a:gd name="connsiteX10" fmla="*/ 574649 w 773882"/>
                <a:gd name="connsiteY10" fmla="*/ 974763 h 2409510"/>
                <a:gd name="connsiteX11" fmla="*/ 180949 w 773882"/>
                <a:gd name="connsiteY11" fmla="*/ 492163 h 2409510"/>
                <a:gd name="connsiteX12" fmla="*/ 113480 w 773882"/>
                <a:gd name="connsiteY12" fmla="*/ 38 h 2409510"/>
                <a:gd name="connsiteX13" fmla="*/ 6324 w 773882"/>
                <a:gd name="connsiteY13" fmla="*/ 38 h 2409510"/>
                <a:gd name="connsiteX0" fmla="*/ 6324 w 773882"/>
                <a:gd name="connsiteY0" fmla="*/ 38 h 2407548"/>
                <a:gd name="connsiteX1" fmla="*/ 117449 w 773882"/>
                <a:gd name="connsiteY1" fmla="*/ 606463 h 2407548"/>
                <a:gd name="connsiteX2" fmla="*/ 575442 w 773882"/>
                <a:gd name="connsiteY2" fmla="*/ 1074775 h 2407548"/>
                <a:gd name="connsiteX3" fmla="*/ 579411 w 773882"/>
                <a:gd name="connsiteY3" fmla="*/ 1260512 h 2407548"/>
                <a:gd name="connsiteX4" fmla="*/ 184124 w 773882"/>
                <a:gd name="connsiteY4" fmla="*/ 1626432 h 2407548"/>
                <a:gd name="connsiteX5" fmla="*/ 9499 w 773882"/>
                <a:gd name="connsiteY5" fmla="*/ 2336838 h 2407548"/>
                <a:gd name="connsiteX6" fmla="*/ 111099 w 773882"/>
                <a:gd name="connsiteY6" fmla="*/ 2327313 h 2407548"/>
                <a:gd name="connsiteX7" fmla="*/ 184124 w 773882"/>
                <a:gd name="connsiteY7" fmla="*/ 1816138 h 2407548"/>
                <a:gd name="connsiteX8" fmla="*/ 571474 w 773882"/>
                <a:gd name="connsiteY8" fmla="*/ 1324013 h 2407548"/>
                <a:gd name="connsiteX9" fmla="*/ 773880 w 773882"/>
                <a:gd name="connsiteY9" fmla="*/ 1142243 h 2407548"/>
                <a:gd name="connsiteX10" fmla="*/ 574649 w 773882"/>
                <a:gd name="connsiteY10" fmla="*/ 974763 h 2407548"/>
                <a:gd name="connsiteX11" fmla="*/ 180949 w 773882"/>
                <a:gd name="connsiteY11" fmla="*/ 492163 h 2407548"/>
                <a:gd name="connsiteX12" fmla="*/ 113480 w 773882"/>
                <a:gd name="connsiteY12" fmla="*/ 38 h 2407548"/>
                <a:gd name="connsiteX13" fmla="*/ 6324 w 773882"/>
                <a:gd name="connsiteY13" fmla="*/ 38 h 2407548"/>
                <a:gd name="connsiteX0" fmla="*/ 6324 w 773882"/>
                <a:gd name="connsiteY0" fmla="*/ 38 h 2367963"/>
                <a:gd name="connsiteX1" fmla="*/ 117449 w 773882"/>
                <a:gd name="connsiteY1" fmla="*/ 606463 h 2367963"/>
                <a:gd name="connsiteX2" fmla="*/ 575442 w 773882"/>
                <a:gd name="connsiteY2" fmla="*/ 1074775 h 2367963"/>
                <a:gd name="connsiteX3" fmla="*/ 579411 w 773882"/>
                <a:gd name="connsiteY3" fmla="*/ 1260512 h 2367963"/>
                <a:gd name="connsiteX4" fmla="*/ 184124 w 773882"/>
                <a:gd name="connsiteY4" fmla="*/ 1626432 h 2367963"/>
                <a:gd name="connsiteX5" fmla="*/ 9499 w 773882"/>
                <a:gd name="connsiteY5" fmla="*/ 2336838 h 2367963"/>
                <a:gd name="connsiteX6" fmla="*/ 111099 w 773882"/>
                <a:gd name="connsiteY6" fmla="*/ 2327313 h 2367963"/>
                <a:gd name="connsiteX7" fmla="*/ 184124 w 773882"/>
                <a:gd name="connsiteY7" fmla="*/ 1816138 h 2367963"/>
                <a:gd name="connsiteX8" fmla="*/ 571474 w 773882"/>
                <a:gd name="connsiteY8" fmla="*/ 1324013 h 2367963"/>
                <a:gd name="connsiteX9" fmla="*/ 773880 w 773882"/>
                <a:gd name="connsiteY9" fmla="*/ 1142243 h 2367963"/>
                <a:gd name="connsiteX10" fmla="*/ 574649 w 773882"/>
                <a:gd name="connsiteY10" fmla="*/ 974763 h 2367963"/>
                <a:gd name="connsiteX11" fmla="*/ 180949 w 773882"/>
                <a:gd name="connsiteY11" fmla="*/ 492163 h 2367963"/>
                <a:gd name="connsiteX12" fmla="*/ 113480 w 773882"/>
                <a:gd name="connsiteY12" fmla="*/ 38 h 2367963"/>
                <a:gd name="connsiteX13" fmla="*/ 6324 w 773882"/>
                <a:gd name="connsiteY13" fmla="*/ 38 h 2367963"/>
                <a:gd name="connsiteX0" fmla="*/ 6324 w 773882"/>
                <a:gd name="connsiteY0" fmla="*/ 38 h 2336838"/>
                <a:gd name="connsiteX1" fmla="*/ 117449 w 773882"/>
                <a:gd name="connsiteY1" fmla="*/ 606463 h 2336838"/>
                <a:gd name="connsiteX2" fmla="*/ 575442 w 773882"/>
                <a:gd name="connsiteY2" fmla="*/ 1074775 h 2336838"/>
                <a:gd name="connsiteX3" fmla="*/ 579411 w 773882"/>
                <a:gd name="connsiteY3" fmla="*/ 1260512 h 2336838"/>
                <a:gd name="connsiteX4" fmla="*/ 184124 w 773882"/>
                <a:gd name="connsiteY4" fmla="*/ 1626432 h 2336838"/>
                <a:gd name="connsiteX5" fmla="*/ 9499 w 773882"/>
                <a:gd name="connsiteY5" fmla="*/ 2336838 h 2336838"/>
                <a:gd name="connsiteX6" fmla="*/ 111099 w 773882"/>
                <a:gd name="connsiteY6" fmla="*/ 2327313 h 2336838"/>
                <a:gd name="connsiteX7" fmla="*/ 184124 w 773882"/>
                <a:gd name="connsiteY7" fmla="*/ 1816138 h 2336838"/>
                <a:gd name="connsiteX8" fmla="*/ 571474 w 773882"/>
                <a:gd name="connsiteY8" fmla="*/ 1324013 h 2336838"/>
                <a:gd name="connsiteX9" fmla="*/ 773880 w 773882"/>
                <a:gd name="connsiteY9" fmla="*/ 1142243 h 2336838"/>
                <a:gd name="connsiteX10" fmla="*/ 574649 w 773882"/>
                <a:gd name="connsiteY10" fmla="*/ 974763 h 2336838"/>
                <a:gd name="connsiteX11" fmla="*/ 180949 w 773882"/>
                <a:gd name="connsiteY11" fmla="*/ 492163 h 2336838"/>
                <a:gd name="connsiteX12" fmla="*/ 113480 w 773882"/>
                <a:gd name="connsiteY12" fmla="*/ 38 h 2336838"/>
                <a:gd name="connsiteX13" fmla="*/ 6324 w 773882"/>
                <a:gd name="connsiteY13" fmla="*/ 38 h 2336838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80949 w 773881"/>
                <a:gd name="connsiteY11" fmla="*/ 492163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5"/>
                <a:gd name="connsiteY0" fmla="*/ 38 h 2343129"/>
                <a:gd name="connsiteX1" fmla="*/ 117449 w 773885"/>
                <a:gd name="connsiteY1" fmla="*/ 606463 h 2343129"/>
                <a:gd name="connsiteX2" fmla="*/ 575442 w 773885"/>
                <a:gd name="connsiteY2" fmla="*/ 1074775 h 2343129"/>
                <a:gd name="connsiteX3" fmla="*/ 579411 w 773885"/>
                <a:gd name="connsiteY3" fmla="*/ 1260512 h 2343129"/>
                <a:gd name="connsiteX4" fmla="*/ 184124 w 773885"/>
                <a:gd name="connsiteY4" fmla="*/ 1626432 h 2343129"/>
                <a:gd name="connsiteX5" fmla="*/ 9499 w 773885"/>
                <a:gd name="connsiteY5" fmla="*/ 2336838 h 2343129"/>
                <a:gd name="connsiteX6" fmla="*/ 113480 w 773885"/>
                <a:gd name="connsiteY6" fmla="*/ 2341600 h 2343129"/>
                <a:gd name="connsiteX7" fmla="*/ 184124 w 773885"/>
                <a:gd name="connsiteY7" fmla="*/ 1816138 h 2343129"/>
                <a:gd name="connsiteX8" fmla="*/ 571474 w 773885"/>
                <a:gd name="connsiteY8" fmla="*/ 1324013 h 2343129"/>
                <a:gd name="connsiteX9" fmla="*/ 773880 w 773885"/>
                <a:gd name="connsiteY9" fmla="*/ 1142243 h 2343129"/>
                <a:gd name="connsiteX10" fmla="*/ 553218 w 773885"/>
                <a:gd name="connsiteY10" fmla="*/ 986670 h 2343129"/>
                <a:gd name="connsiteX11" fmla="*/ 180949 w 773885"/>
                <a:gd name="connsiteY11" fmla="*/ 492163 h 2343129"/>
                <a:gd name="connsiteX12" fmla="*/ 113480 w 773885"/>
                <a:gd name="connsiteY12" fmla="*/ 38 h 2343129"/>
                <a:gd name="connsiteX13" fmla="*/ 6324 w 773885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23799 w 773881"/>
                <a:gd name="connsiteY11" fmla="*/ 504069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0837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0837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0837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690539"/>
                <a:gd name="connsiteY0" fmla="*/ 38 h 2343129"/>
                <a:gd name="connsiteX1" fmla="*/ 117449 w 690539"/>
                <a:gd name="connsiteY1" fmla="*/ 606463 h 2343129"/>
                <a:gd name="connsiteX2" fmla="*/ 575442 w 690539"/>
                <a:gd name="connsiteY2" fmla="*/ 1074775 h 2343129"/>
                <a:gd name="connsiteX3" fmla="*/ 579411 w 690539"/>
                <a:gd name="connsiteY3" fmla="*/ 1260512 h 2343129"/>
                <a:gd name="connsiteX4" fmla="*/ 184124 w 690539"/>
                <a:gd name="connsiteY4" fmla="*/ 1626432 h 2343129"/>
                <a:gd name="connsiteX5" fmla="*/ 9499 w 690539"/>
                <a:gd name="connsiteY5" fmla="*/ 2336838 h 2343129"/>
                <a:gd name="connsiteX6" fmla="*/ 113480 w 690539"/>
                <a:gd name="connsiteY6" fmla="*/ 2341600 h 2343129"/>
                <a:gd name="connsiteX7" fmla="*/ 184124 w 690539"/>
                <a:gd name="connsiteY7" fmla="*/ 1816138 h 2343129"/>
                <a:gd name="connsiteX8" fmla="*/ 571474 w 690539"/>
                <a:gd name="connsiteY8" fmla="*/ 1324013 h 2343129"/>
                <a:gd name="connsiteX9" fmla="*/ 690536 w 690539"/>
                <a:gd name="connsiteY9" fmla="*/ 1144624 h 2343129"/>
                <a:gd name="connsiteX10" fmla="*/ 550837 w 690539"/>
                <a:gd name="connsiteY10" fmla="*/ 986670 h 2343129"/>
                <a:gd name="connsiteX11" fmla="*/ 176186 w 690539"/>
                <a:gd name="connsiteY11" fmla="*/ 535025 h 2343129"/>
                <a:gd name="connsiteX12" fmla="*/ 113480 w 690539"/>
                <a:gd name="connsiteY12" fmla="*/ 38 h 2343129"/>
                <a:gd name="connsiteX13" fmla="*/ 6324 w 690539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71474 w 690541"/>
                <a:gd name="connsiteY8" fmla="*/ 1324013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48405 w 690541"/>
                <a:gd name="connsiteY7" fmla="*/ 1806613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11943 w 690541"/>
                <a:gd name="connsiteY8" fmla="*/ 1343063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16706 w 690541"/>
                <a:gd name="connsiteY8" fmla="*/ 1376400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16706 w 690541"/>
                <a:gd name="connsiteY8" fmla="*/ 1376400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16706 w 690541"/>
                <a:gd name="connsiteY8" fmla="*/ 1376400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5435 w 689652"/>
                <a:gd name="connsiteY0" fmla="*/ 38 h 2343129"/>
                <a:gd name="connsiteX1" fmla="*/ 116560 w 689652"/>
                <a:gd name="connsiteY1" fmla="*/ 606463 h 2343129"/>
                <a:gd name="connsiteX2" fmla="*/ 503116 w 689652"/>
                <a:gd name="connsiteY2" fmla="*/ 1017625 h 2343129"/>
                <a:gd name="connsiteX3" fmla="*/ 578522 w 689652"/>
                <a:gd name="connsiteY3" fmla="*/ 1260512 h 2343129"/>
                <a:gd name="connsiteX4" fmla="*/ 183235 w 689652"/>
                <a:gd name="connsiteY4" fmla="*/ 1626432 h 2343129"/>
                <a:gd name="connsiteX5" fmla="*/ 8610 w 689652"/>
                <a:gd name="connsiteY5" fmla="*/ 2336838 h 2343129"/>
                <a:gd name="connsiteX6" fmla="*/ 112591 w 689652"/>
                <a:gd name="connsiteY6" fmla="*/ 2341600 h 2343129"/>
                <a:gd name="connsiteX7" fmla="*/ 173710 w 689652"/>
                <a:gd name="connsiteY7" fmla="*/ 1813757 h 2343129"/>
                <a:gd name="connsiteX8" fmla="*/ 515817 w 689652"/>
                <a:gd name="connsiteY8" fmla="*/ 1376400 h 2343129"/>
                <a:gd name="connsiteX9" fmla="*/ 689647 w 689652"/>
                <a:gd name="connsiteY9" fmla="*/ 1144624 h 2343129"/>
                <a:gd name="connsiteX10" fmla="*/ 549948 w 689652"/>
                <a:gd name="connsiteY10" fmla="*/ 986670 h 2343129"/>
                <a:gd name="connsiteX11" fmla="*/ 175297 w 689652"/>
                <a:gd name="connsiteY11" fmla="*/ 535025 h 2343129"/>
                <a:gd name="connsiteX12" fmla="*/ 112591 w 689652"/>
                <a:gd name="connsiteY12" fmla="*/ 38 h 2343129"/>
                <a:gd name="connsiteX13" fmla="*/ 5435 w 689652"/>
                <a:gd name="connsiteY13" fmla="*/ 38 h 2343129"/>
                <a:gd name="connsiteX0" fmla="*/ 5435 w 689652"/>
                <a:gd name="connsiteY0" fmla="*/ 38 h 2343129"/>
                <a:gd name="connsiteX1" fmla="*/ 116560 w 689652"/>
                <a:gd name="connsiteY1" fmla="*/ 606463 h 2343129"/>
                <a:gd name="connsiteX2" fmla="*/ 503116 w 689652"/>
                <a:gd name="connsiteY2" fmla="*/ 1017625 h 2343129"/>
                <a:gd name="connsiteX3" fmla="*/ 578522 w 689652"/>
                <a:gd name="connsiteY3" fmla="*/ 1260512 h 2343129"/>
                <a:gd name="connsiteX4" fmla="*/ 183235 w 689652"/>
                <a:gd name="connsiteY4" fmla="*/ 1626432 h 2343129"/>
                <a:gd name="connsiteX5" fmla="*/ 8610 w 689652"/>
                <a:gd name="connsiteY5" fmla="*/ 2336838 h 2343129"/>
                <a:gd name="connsiteX6" fmla="*/ 112591 w 689652"/>
                <a:gd name="connsiteY6" fmla="*/ 2341600 h 2343129"/>
                <a:gd name="connsiteX7" fmla="*/ 173710 w 689652"/>
                <a:gd name="connsiteY7" fmla="*/ 1813757 h 2343129"/>
                <a:gd name="connsiteX8" fmla="*/ 515817 w 689652"/>
                <a:gd name="connsiteY8" fmla="*/ 1376400 h 2343129"/>
                <a:gd name="connsiteX9" fmla="*/ 689647 w 689652"/>
                <a:gd name="connsiteY9" fmla="*/ 1144624 h 2343129"/>
                <a:gd name="connsiteX10" fmla="*/ 549948 w 689652"/>
                <a:gd name="connsiteY10" fmla="*/ 986670 h 2343129"/>
                <a:gd name="connsiteX11" fmla="*/ 175297 w 689652"/>
                <a:gd name="connsiteY11" fmla="*/ 535025 h 2343129"/>
                <a:gd name="connsiteX12" fmla="*/ 112591 w 689652"/>
                <a:gd name="connsiteY12" fmla="*/ 38 h 2343129"/>
                <a:gd name="connsiteX13" fmla="*/ 5435 w 689652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79119 w 690249"/>
                <a:gd name="connsiteY3" fmla="*/ 1260512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79119 w 690249"/>
                <a:gd name="connsiteY3" fmla="*/ 1260512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79119 w 690249"/>
                <a:gd name="connsiteY3" fmla="*/ 1260512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79119 w 690249"/>
                <a:gd name="connsiteY3" fmla="*/ 1260512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12817 w 697034"/>
                <a:gd name="connsiteY0" fmla="*/ 38 h 2343129"/>
                <a:gd name="connsiteX1" fmla="*/ 123942 w 697034"/>
                <a:gd name="connsiteY1" fmla="*/ 606463 h 2343129"/>
                <a:gd name="connsiteX2" fmla="*/ 560505 w 697034"/>
                <a:gd name="connsiteY2" fmla="*/ 1060487 h 2343129"/>
                <a:gd name="connsiteX3" fmla="*/ 559710 w 697034"/>
                <a:gd name="connsiteY3" fmla="*/ 1272418 h 2343129"/>
                <a:gd name="connsiteX4" fmla="*/ 131085 w 697034"/>
                <a:gd name="connsiteY4" fmla="*/ 1719301 h 2343129"/>
                <a:gd name="connsiteX5" fmla="*/ 15992 w 697034"/>
                <a:gd name="connsiteY5" fmla="*/ 2336838 h 2343129"/>
                <a:gd name="connsiteX6" fmla="*/ 119973 w 697034"/>
                <a:gd name="connsiteY6" fmla="*/ 2341600 h 2343129"/>
                <a:gd name="connsiteX7" fmla="*/ 181092 w 697034"/>
                <a:gd name="connsiteY7" fmla="*/ 1813757 h 2343129"/>
                <a:gd name="connsiteX8" fmla="*/ 523199 w 697034"/>
                <a:gd name="connsiteY8" fmla="*/ 1376400 h 2343129"/>
                <a:gd name="connsiteX9" fmla="*/ 697029 w 697034"/>
                <a:gd name="connsiteY9" fmla="*/ 1144624 h 2343129"/>
                <a:gd name="connsiteX10" fmla="*/ 557330 w 697034"/>
                <a:gd name="connsiteY10" fmla="*/ 986670 h 2343129"/>
                <a:gd name="connsiteX11" fmla="*/ 182679 w 697034"/>
                <a:gd name="connsiteY11" fmla="*/ 535025 h 2343129"/>
                <a:gd name="connsiteX12" fmla="*/ 119973 w 697034"/>
                <a:gd name="connsiteY12" fmla="*/ 38 h 2343129"/>
                <a:gd name="connsiteX13" fmla="*/ 12817 w 697034"/>
                <a:gd name="connsiteY13" fmla="*/ 38 h 2343129"/>
                <a:gd name="connsiteX0" fmla="*/ 12130 w 696347"/>
                <a:gd name="connsiteY0" fmla="*/ 38 h 2343129"/>
                <a:gd name="connsiteX1" fmla="*/ 123255 w 696347"/>
                <a:gd name="connsiteY1" fmla="*/ 606463 h 2343129"/>
                <a:gd name="connsiteX2" fmla="*/ 559818 w 696347"/>
                <a:gd name="connsiteY2" fmla="*/ 1060487 h 2343129"/>
                <a:gd name="connsiteX3" fmla="*/ 559023 w 696347"/>
                <a:gd name="connsiteY3" fmla="*/ 1272418 h 2343129"/>
                <a:gd name="connsiteX4" fmla="*/ 130398 w 696347"/>
                <a:gd name="connsiteY4" fmla="*/ 1719301 h 2343129"/>
                <a:gd name="connsiteX5" fmla="*/ 15305 w 696347"/>
                <a:gd name="connsiteY5" fmla="*/ 2336838 h 2343129"/>
                <a:gd name="connsiteX6" fmla="*/ 119286 w 696347"/>
                <a:gd name="connsiteY6" fmla="*/ 2341600 h 2343129"/>
                <a:gd name="connsiteX7" fmla="*/ 180405 w 696347"/>
                <a:gd name="connsiteY7" fmla="*/ 1813757 h 2343129"/>
                <a:gd name="connsiteX8" fmla="*/ 522512 w 696347"/>
                <a:gd name="connsiteY8" fmla="*/ 1376400 h 2343129"/>
                <a:gd name="connsiteX9" fmla="*/ 696342 w 696347"/>
                <a:gd name="connsiteY9" fmla="*/ 1144624 h 2343129"/>
                <a:gd name="connsiteX10" fmla="*/ 556643 w 696347"/>
                <a:gd name="connsiteY10" fmla="*/ 986670 h 2343129"/>
                <a:gd name="connsiteX11" fmla="*/ 181992 w 696347"/>
                <a:gd name="connsiteY11" fmla="*/ 535025 h 2343129"/>
                <a:gd name="connsiteX12" fmla="*/ 119286 w 696347"/>
                <a:gd name="connsiteY12" fmla="*/ 38 h 2343129"/>
                <a:gd name="connsiteX13" fmla="*/ 12130 w 696347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48"/>
                <a:gd name="connsiteY0" fmla="*/ 38 h 2343129"/>
                <a:gd name="connsiteX1" fmla="*/ 117158 w 690248"/>
                <a:gd name="connsiteY1" fmla="*/ 606463 h 2343129"/>
                <a:gd name="connsiteX2" fmla="*/ 553721 w 690248"/>
                <a:gd name="connsiteY2" fmla="*/ 1060487 h 2343129"/>
                <a:gd name="connsiteX3" fmla="*/ 552926 w 690248"/>
                <a:gd name="connsiteY3" fmla="*/ 1272418 h 2343129"/>
                <a:gd name="connsiteX4" fmla="*/ 124301 w 690248"/>
                <a:gd name="connsiteY4" fmla="*/ 1719301 h 2343129"/>
                <a:gd name="connsiteX5" fmla="*/ 9208 w 690248"/>
                <a:gd name="connsiteY5" fmla="*/ 2336838 h 2343129"/>
                <a:gd name="connsiteX6" fmla="*/ 113189 w 690248"/>
                <a:gd name="connsiteY6" fmla="*/ 2341600 h 2343129"/>
                <a:gd name="connsiteX7" fmla="*/ 174308 w 690248"/>
                <a:gd name="connsiteY7" fmla="*/ 1813757 h 2343129"/>
                <a:gd name="connsiteX8" fmla="*/ 516415 w 690248"/>
                <a:gd name="connsiteY8" fmla="*/ 1376400 h 2343129"/>
                <a:gd name="connsiteX9" fmla="*/ 690245 w 690248"/>
                <a:gd name="connsiteY9" fmla="*/ 1144624 h 2343129"/>
                <a:gd name="connsiteX10" fmla="*/ 550546 w 690248"/>
                <a:gd name="connsiteY10" fmla="*/ 986670 h 2343129"/>
                <a:gd name="connsiteX11" fmla="*/ 175895 w 690248"/>
                <a:gd name="connsiteY11" fmla="*/ 535025 h 2343129"/>
                <a:gd name="connsiteX12" fmla="*/ 113189 w 690248"/>
                <a:gd name="connsiteY12" fmla="*/ 38 h 2343129"/>
                <a:gd name="connsiteX13" fmla="*/ 6033 w 690248"/>
                <a:gd name="connsiteY13" fmla="*/ 38 h 2343129"/>
                <a:gd name="connsiteX0" fmla="*/ 6033 w 690249"/>
                <a:gd name="connsiteY0" fmla="*/ 38 h 2343129"/>
                <a:gd name="connsiteX1" fmla="*/ 117158 w 690249"/>
                <a:gd name="connsiteY1" fmla="*/ 606463 h 2343129"/>
                <a:gd name="connsiteX2" fmla="*/ 553721 w 690249"/>
                <a:gd name="connsiteY2" fmla="*/ 1060487 h 2343129"/>
                <a:gd name="connsiteX3" fmla="*/ 552926 w 690249"/>
                <a:gd name="connsiteY3" fmla="*/ 1272418 h 2343129"/>
                <a:gd name="connsiteX4" fmla="*/ 124301 w 690249"/>
                <a:gd name="connsiteY4" fmla="*/ 1719301 h 2343129"/>
                <a:gd name="connsiteX5" fmla="*/ 9208 w 690249"/>
                <a:gd name="connsiteY5" fmla="*/ 2336838 h 2343129"/>
                <a:gd name="connsiteX6" fmla="*/ 113189 w 690249"/>
                <a:gd name="connsiteY6" fmla="*/ 2341600 h 2343129"/>
                <a:gd name="connsiteX7" fmla="*/ 174308 w 690249"/>
                <a:gd name="connsiteY7" fmla="*/ 1813757 h 2343129"/>
                <a:gd name="connsiteX8" fmla="*/ 516415 w 690249"/>
                <a:gd name="connsiteY8" fmla="*/ 1376400 h 2343129"/>
                <a:gd name="connsiteX9" fmla="*/ 690245 w 690249"/>
                <a:gd name="connsiteY9" fmla="*/ 1144624 h 2343129"/>
                <a:gd name="connsiteX10" fmla="*/ 555308 w 690249"/>
                <a:gd name="connsiteY10" fmla="*/ 993814 h 2343129"/>
                <a:gd name="connsiteX11" fmla="*/ 175895 w 690249"/>
                <a:gd name="connsiteY11" fmla="*/ 535025 h 2343129"/>
                <a:gd name="connsiteX12" fmla="*/ 113189 w 690249"/>
                <a:gd name="connsiteY12" fmla="*/ 38 h 2343129"/>
                <a:gd name="connsiteX13" fmla="*/ 6033 w 690249"/>
                <a:gd name="connsiteY13" fmla="*/ 38 h 2343129"/>
                <a:gd name="connsiteX0" fmla="*/ 6033 w 690249"/>
                <a:gd name="connsiteY0" fmla="*/ 38 h 2343129"/>
                <a:gd name="connsiteX1" fmla="*/ 117158 w 690249"/>
                <a:gd name="connsiteY1" fmla="*/ 606463 h 2343129"/>
                <a:gd name="connsiteX2" fmla="*/ 553721 w 690249"/>
                <a:gd name="connsiteY2" fmla="*/ 1060487 h 2343129"/>
                <a:gd name="connsiteX3" fmla="*/ 552926 w 690249"/>
                <a:gd name="connsiteY3" fmla="*/ 1272418 h 2343129"/>
                <a:gd name="connsiteX4" fmla="*/ 124301 w 690249"/>
                <a:gd name="connsiteY4" fmla="*/ 1719301 h 2343129"/>
                <a:gd name="connsiteX5" fmla="*/ 9208 w 690249"/>
                <a:gd name="connsiteY5" fmla="*/ 2336838 h 2343129"/>
                <a:gd name="connsiteX6" fmla="*/ 113189 w 690249"/>
                <a:gd name="connsiteY6" fmla="*/ 2341600 h 2343129"/>
                <a:gd name="connsiteX7" fmla="*/ 174308 w 690249"/>
                <a:gd name="connsiteY7" fmla="*/ 1813757 h 2343129"/>
                <a:gd name="connsiteX8" fmla="*/ 556896 w 690249"/>
                <a:gd name="connsiteY8" fmla="*/ 1331156 h 2343129"/>
                <a:gd name="connsiteX9" fmla="*/ 690245 w 690249"/>
                <a:gd name="connsiteY9" fmla="*/ 1144624 h 2343129"/>
                <a:gd name="connsiteX10" fmla="*/ 555308 w 690249"/>
                <a:gd name="connsiteY10" fmla="*/ 993814 h 2343129"/>
                <a:gd name="connsiteX11" fmla="*/ 175895 w 690249"/>
                <a:gd name="connsiteY11" fmla="*/ 535025 h 2343129"/>
                <a:gd name="connsiteX12" fmla="*/ 113189 w 690249"/>
                <a:gd name="connsiteY12" fmla="*/ 38 h 2343129"/>
                <a:gd name="connsiteX13" fmla="*/ 6033 w 690249"/>
                <a:gd name="connsiteY13" fmla="*/ 38 h 2343129"/>
                <a:gd name="connsiteX0" fmla="*/ 6033 w 690249"/>
                <a:gd name="connsiteY0" fmla="*/ 38 h 2343129"/>
                <a:gd name="connsiteX1" fmla="*/ 117158 w 690249"/>
                <a:gd name="connsiteY1" fmla="*/ 606463 h 2343129"/>
                <a:gd name="connsiteX2" fmla="*/ 553721 w 690249"/>
                <a:gd name="connsiteY2" fmla="*/ 1060487 h 2343129"/>
                <a:gd name="connsiteX3" fmla="*/ 552926 w 690249"/>
                <a:gd name="connsiteY3" fmla="*/ 1272418 h 2343129"/>
                <a:gd name="connsiteX4" fmla="*/ 124301 w 690249"/>
                <a:gd name="connsiteY4" fmla="*/ 1719301 h 2343129"/>
                <a:gd name="connsiteX5" fmla="*/ 9208 w 690249"/>
                <a:gd name="connsiteY5" fmla="*/ 2336838 h 2343129"/>
                <a:gd name="connsiteX6" fmla="*/ 113189 w 690249"/>
                <a:gd name="connsiteY6" fmla="*/ 2341600 h 2343129"/>
                <a:gd name="connsiteX7" fmla="*/ 174308 w 690249"/>
                <a:gd name="connsiteY7" fmla="*/ 1813757 h 2343129"/>
                <a:gd name="connsiteX8" fmla="*/ 556896 w 690249"/>
                <a:gd name="connsiteY8" fmla="*/ 1331156 h 2343129"/>
                <a:gd name="connsiteX9" fmla="*/ 690245 w 690249"/>
                <a:gd name="connsiteY9" fmla="*/ 1144624 h 2343129"/>
                <a:gd name="connsiteX10" fmla="*/ 555308 w 690249"/>
                <a:gd name="connsiteY10" fmla="*/ 993814 h 2343129"/>
                <a:gd name="connsiteX11" fmla="*/ 175895 w 690249"/>
                <a:gd name="connsiteY11" fmla="*/ 535025 h 2343129"/>
                <a:gd name="connsiteX12" fmla="*/ 113189 w 690249"/>
                <a:gd name="connsiteY12" fmla="*/ 38 h 2343129"/>
                <a:gd name="connsiteX13" fmla="*/ 6033 w 690249"/>
                <a:gd name="connsiteY13" fmla="*/ 38 h 2343129"/>
                <a:gd name="connsiteX0" fmla="*/ 6033 w 690249"/>
                <a:gd name="connsiteY0" fmla="*/ 38 h 2343129"/>
                <a:gd name="connsiteX1" fmla="*/ 117158 w 690249"/>
                <a:gd name="connsiteY1" fmla="*/ 606463 h 2343129"/>
                <a:gd name="connsiteX2" fmla="*/ 553721 w 690249"/>
                <a:gd name="connsiteY2" fmla="*/ 1060487 h 2343129"/>
                <a:gd name="connsiteX3" fmla="*/ 552926 w 690249"/>
                <a:gd name="connsiteY3" fmla="*/ 1272418 h 2343129"/>
                <a:gd name="connsiteX4" fmla="*/ 124301 w 690249"/>
                <a:gd name="connsiteY4" fmla="*/ 1719301 h 2343129"/>
                <a:gd name="connsiteX5" fmla="*/ 9208 w 690249"/>
                <a:gd name="connsiteY5" fmla="*/ 2336838 h 2343129"/>
                <a:gd name="connsiteX6" fmla="*/ 113189 w 690249"/>
                <a:gd name="connsiteY6" fmla="*/ 2341600 h 2343129"/>
                <a:gd name="connsiteX7" fmla="*/ 174308 w 690249"/>
                <a:gd name="connsiteY7" fmla="*/ 1813757 h 2343129"/>
                <a:gd name="connsiteX8" fmla="*/ 556896 w 690249"/>
                <a:gd name="connsiteY8" fmla="*/ 1331156 h 2343129"/>
                <a:gd name="connsiteX9" fmla="*/ 690245 w 690249"/>
                <a:gd name="connsiteY9" fmla="*/ 1144624 h 2343129"/>
                <a:gd name="connsiteX10" fmla="*/ 555308 w 690249"/>
                <a:gd name="connsiteY10" fmla="*/ 993814 h 2343129"/>
                <a:gd name="connsiteX11" fmla="*/ 175895 w 690249"/>
                <a:gd name="connsiteY11" fmla="*/ 535025 h 2343129"/>
                <a:gd name="connsiteX12" fmla="*/ 113189 w 690249"/>
                <a:gd name="connsiteY12" fmla="*/ 38 h 2343129"/>
                <a:gd name="connsiteX13" fmla="*/ 6033 w 690249"/>
                <a:gd name="connsiteY13" fmla="*/ 38 h 2343129"/>
                <a:gd name="connsiteX0" fmla="*/ 6033 w 690332"/>
                <a:gd name="connsiteY0" fmla="*/ 38 h 2343129"/>
                <a:gd name="connsiteX1" fmla="*/ 117158 w 690332"/>
                <a:gd name="connsiteY1" fmla="*/ 606463 h 2343129"/>
                <a:gd name="connsiteX2" fmla="*/ 553721 w 690332"/>
                <a:gd name="connsiteY2" fmla="*/ 1060487 h 2343129"/>
                <a:gd name="connsiteX3" fmla="*/ 552926 w 690332"/>
                <a:gd name="connsiteY3" fmla="*/ 1272418 h 2343129"/>
                <a:gd name="connsiteX4" fmla="*/ 124301 w 690332"/>
                <a:gd name="connsiteY4" fmla="*/ 1719301 h 2343129"/>
                <a:gd name="connsiteX5" fmla="*/ 9208 w 690332"/>
                <a:gd name="connsiteY5" fmla="*/ 2336838 h 2343129"/>
                <a:gd name="connsiteX6" fmla="*/ 113189 w 690332"/>
                <a:gd name="connsiteY6" fmla="*/ 2341600 h 2343129"/>
                <a:gd name="connsiteX7" fmla="*/ 174308 w 690332"/>
                <a:gd name="connsiteY7" fmla="*/ 1813757 h 2343129"/>
                <a:gd name="connsiteX8" fmla="*/ 556896 w 690332"/>
                <a:gd name="connsiteY8" fmla="*/ 1331156 h 2343129"/>
                <a:gd name="connsiteX9" fmla="*/ 690245 w 690332"/>
                <a:gd name="connsiteY9" fmla="*/ 1144624 h 2343129"/>
                <a:gd name="connsiteX10" fmla="*/ 555308 w 690332"/>
                <a:gd name="connsiteY10" fmla="*/ 993814 h 2343129"/>
                <a:gd name="connsiteX11" fmla="*/ 175895 w 690332"/>
                <a:gd name="connsiteY11" fmla="*/ 535025 h 2343129"/>
                <a:gd name="connsiteX12" fmla="*/ 113189 w 690332"/>
                <a:gd name="connsiteY12" fmla="*/ 38 h 2343129"/>
                <a:gd name="connsiteX13" fmla="*/ 6033 w 690332"/>
                <a:gd name="connsiteY13" fmla="*/ 38 h 2343129"/>
                <a:gd name="connsiteX0" fmla="*/ 6033 w 632159"/>
                <a:gd name="connsiteY0" fmla="*/ 38 h 2343129"/>
                <a:gd name="connsiteX1" fmla="*/ 117158 w 632159"/>
                <a:gd name="connsiteY1" fmla="*/ 606463 h 2343129"/>
                <a:gd name="connsiteX2" fmla="*/ 553721 w 632159"/>
                <a:gd name="connsiteY2" fmla="*/ 1060487 h 2343129"/>
                <a:gd name="connsiteX3" fmla="*/ 552926 w 632159"/>
                <a:gd name="connsiteY3" fmla="*/ 1272418 h 2343129"/>
                <a:gd name="connsiteX4" fmla="*/ 124301 w 632159"/>
                <a:gd name="connsiteY4" fmla="*/ 1719301 h 2343129"/>
                <a:gd name="connsiteX5" fmla="*/ 9208 w 632159"/>
                <a:gd name="connsiteY5" fmla="*/ 2336838 h 2343129"/>
                <a:gd name="connsiteX6" fmla="*/ 113189 w 632159"/>
                <a:gd name="connsiteY6" fmla="*/ 2341600 h 2343129"/>
                <a:gd name="connsiteX7" fmla="*/ 174308 w 632159"/>
                <a:gd name="connsiteY7" fmla="*/ 1813757 h 2343129"/>
                <a:gd name="connsiteX8" fmla="*/ 556896 w 632159"/>
                <a:gd name="connsiteY8" fmla="*/ 1331156 h 2343129"/>
                <a:gd name="connsiteX9" fmla="*/ 555308 w 632159"/>
                <a:gd name="connsiteY9" fmla="*/ 993814 h 2343129"/>
                <a:gd name="connsiteX10" fmla="*/ 175895 w 632159"/>
                <a:gd name="connsiteY10" fmla="*/ 535025 h 2343129"/>
                <a:gd name="connsiteX11" fmla="*/ 113189 w 632159"/>
                <a:gd name="connsiteY11" fmla="*/ 38 h 2343129"/>
                <a:gd name="connsiteX12" fmla="*/ 6033 w 632159"/>
                <a:gd name="connsiteY12" fmla="*/ 38 h 2343129"/>
                <a:gd name="connsiteX0" fmla="*/ 6033 w 656624"/>
                <a:gd name="connsiteY0" fmla="*/ 38 h 2343129"/>
                <a:gd name="connsiteX1" fmla="*/ 117158 w 656624"/>
                <a:gd name="connsiteY1" fmla="*/ 606463 h 2343129"/>
                <a:gd name="connsiteX2" fmla="*/ 553721 w 656624"/>
                <a:gd name="connsiteY2" fmla="*/ 1060487 h 2343129"/>
                <a:gd name="connsiteX3" fmla="*/ 552926 w 656624"/>
                <a:gd name="connsiteY3" fmla="*/ 1272418 h 2343129"/>
                <a:gd name="connsiteX4" fmla="*/ 124301 w 656624"/>
                <a:gd name="connsiteY4" fmla="*/ 1719301 h 2343129"/>
                <a:gd name="connsiteX5" fmla="*/ 9208 w 656624"/>
                <a:gd name="connsiteY5" fmla="*/ 2336838 h 2343129"/>
                <a:gd name="connsiteX6" fmla="*/ 113189 w 656624"/>
                <a:gd name="connsiteY6" fmla="*/ 2341600 h 2343129"/>
                <a:gd name="connsiteX7" fmla="*/ 174308 w 656624"/>
                <a:gd name="connsiteY7" fmla="*/ 1813757 h 2343129"/>
                <a:gd name="connsiteX8" fmla="*/ 556896 w 656624"/>
                <a:gd name="connsiteY8" fmla="*/ 1331156 h 2343129"/>
                <a:gd name="connsiteX9" fmla="*/ 555308 w 656624"/>
                <a:gd name="connsiteY9" fmla="*/ 993814 h 2343129"/>
                <a:gd name="connsiteX10" fmla="*/ 175895 w 656624"/>
                <a:gd name="connsiteY10" fmla="*/ 535025 h 2343129"/>
                <a:gd name="connsiteX11" fmla="*/ 113189 w 656624"/>
                <a:gd name="connsiteY11" fmla="*/ 38 h 2343129"/>
                <a:gd name="connsiteX12" fmla="*/ 6033 w 656624"/>
                <a:gd name="connsiteY12" fmla="*/ 38 h 2343129"/>
                <a:gd name="connsiteX0" fmla="*/ 6033 w 663046"/>
                <a:gd name="connsiteY0" fmla="*/ 38 h 2343129"/>
                <a:gd name="connsiteX1" fmla="*/ 117158 w 663046"/>
                <a:gd name="connsiteY1" fmla="*/ 606463 h 2343129"/>
                <a:gd name="connsiteX2" fmla="*/ 553721 w 663046"/>
                <a:gd name="connsiteY2" fmla="*/ 1060487 h 2343129"/>
                <a:gd name="connsiteX3" fmla="*/ 552926 w 663046"/>
                <a:gd name="connsiteY3" fmla="*/ 1272418 h 2343129"/>
                <a:gd name="connsiteX4" fmla="*/ 124301 w 663046"/>
                <a:gd name="connsiteY4" fmla="*/ 1719301 h 2343129"/>
                <a:gd name="connsiteX5" fmla="*/ 9208 w 663046"/>
                <a:gd name="connsiteY5" fmla="*/ 2336838 h 2343129"/>
                <a:gd name="connsiteX6" fmla="*/ 113189 w 663046"/>
                <a:gd name="connsiteY6" fmla="*/ 2341600 h 2343129"/>
                <a:gd name="connsiteX7" fmla="*/ 174308 w 663046"/>
                <a:gd name="connsiteY7" fmla="*/ 1813757 h 2343129"/>
                <a:gd name="connsiteX8" fmla="*/ 556896 w 663046"/>
                <a:gd name="connsiteY8" fmla="*/ 1331156 h 2343129"/>
                <a:gd name="connsiteX9" fmla="*/ 555308 w 663046"/>
                <a:gd name="connsiteY9" fmla="*/ 993814 h 2343129"/>
                <a:gd name="connsiteX10" fmla="*/ 175895 w 663046"/>
                <a:gd name="connsiteY10" fmla="*/ 535025 h 2343129"/>
                <a:gd name="connsiteX11" fmla="*/ 113189 w 663046"/>
                <a:gd name="connsiteY11" fmla="*/ 38 h 2343129"/>
                <a:gd name="connsiteX12" fmla="*/ 6033 w 663046"/>
                <a:gd name="connsiteY12" fmla="*/ 38 h 2343129"/>
                <a:gd name="connsiteX0" fmla="*/ 6033 w 681517"/>
                <a:gd name="connsiteY0" fmla="*/ 38 h 2343129"/>
                <a:gd name="connsiteX1" fmla="*/ 117158 w 681517"/>
                <a:gd name="connsiteY1" fmla="*/ 606463 h 2343129"/>
                <a:gd name="connsiteX2" fmla="*/ 553721 w 681517"/>
                <a:gd name="connsiteY2" fmla="*/ 1060487 h 2343129"/>
                <a:gd name="connsiteX3" fmla="*/ 552926 w 681517"/>
                <a:gd name="connsiteY3" fmla="*/ 1272418 h 2343129"/>
                <a:gd name="connsiteX4" fmla="*/ 124301 w 681517"/>
                <a:gd name="connsiteY4" fmla="*/ 1719301 h 2343129"/>
                <a:gd name="connsiteX5" fmla="*/ 9208 w 681517"/>
                <a:gd name="connsiteY5" fmla="*/ 2336838 h 2343129"/>
                <a:gd name="connsiteX6" fmla="*/ 113189 w 681517"/>
                <a:gd name="connsiteY6" fmla="*/ 2341600 h 2343129"/>
                <a:gd name="connsiteX7" fmla="*/ 174308 w 681517"/>
                <a:gd name="connsiteY7" fmla="*/ 1813757 h 2343129"/>
                <a:gd name="connsiteX8" fmla="*/ 556896 w 681517"/>
                <a:gd name="connsiteY8" fmla="*/ 1331156 h 2343129"/>
                <a:gd name="connsiteX9" fmla="*/ 555308 w 681517"/>
                <a:gd name="connsiteY9" fmla="*/ 993814 h 2343129"/>
                <a:gd name="connsiteX10" fmla="*/ 175895 w 681517"/>
                <a:gd name="connsiteY10" fmla="*/ 535025 h 2343129"/>
                <a:gd name="connsiteX11" fmla="*/ 113189 w 681517"/>
                <a:gd name="connsiteY11" fmla="*/ 38 h 2343129"/>
                <a:gd name="connsiteX12" fmla="*/ 6033 w 681517"/>
                <a:gd name="connsiteY12" fmla="*/ 38 h 2343129"/>
                <a:gd name="connsiteX0" fmla="*/ 6033 w 634658"/>
                <a:gd name="connsiteY0" fmla="*/ 38 h 2343129"/>
                <a:gd name="connsiteX1" fmla="*/ 117158 w 634658"/>
                <a:gd name="connsiteY1" fmla="*/ 606463 h 2343129"/>
                <a:gd name="connsiteX2" fmla="*/ 553721 w 634658"/>
                <a:gd name="connsiteY2" fmla="*/ 1060487 h 2343129"/>
                <a:gd name="connsiteX3" fmla="*/ 552926 w 634658"/>
                <a:gd name="connsiteY3" fmla="*/ 1272418 h 2343129"/>
                <a:gd name="connsiteX4" fmla="*/ 124301 w 634658"/>
                <a:gd name="connsiteY4" fmla="*/ 1719301 h 2343129"/>
                <a:gd name="connsiteX5" fmla="*/ 9208 w 634658"/>
                <a:gd name="connsiteY5" fmla="*/ 2336838 h 2343129"/>
                <a:gd name="connsiteX6" fmla="*/ 113189 w 634658"/>
                <a:gd name="connsiteY6" fmla="*/ 2341600 h 2343129"/>
                <a:gd name="connsiteX7" fmla="*/ 200502 w 634658"/>
                <a:gd name="connsiteY7" fmla="*/ 1756607 h 2343129"/>
                <a:gd name="connsiteX8" fmla="*/ 556896 w 634658"/>
                <a:gd name="connsiteY8" fmla="*/ 1331156 h 2343129"/>
                <a:gd name="connsiteX9" fmla="*/ 555308 w 634658"/>
                <a:gd name="connsiteY9" fmla="*/ 993814 h 2343129"/>
                <a:gd name="connsiteX10" fmla="*/ 175895 w 634658"/>
                <a:gd name="connsiteY10" fmla="*/ 535025 h 2343129"/>
                <a:gd name="connsiteX11" fmla="*/ 113189 w 634658"/>
                <a:gd name="connsiteY11" fmla="*/ 38 h 2343129"/>
                <a:gd name="connsiteX12" fmla="*/ 6033 w 634658"/>
                <a:gd name="connsiteY12" fmla="*/ 38 h 2343129"/>
                <a:gd name="connsiteX0" fmla="*/ 6033 w 676933"/>
                <a:gd name="connsiteY0" fmla="*/ 38 h 2343129"/>
                <a:gd name="connsiteX1" fmla="*/ 117158 w 676933"/>
                <a:gd name="connsiteY1" fmla="*/ 606463 h 2343129"/>
                <a:gd name="connsiteX2" fmla="*/ 553721 w 676933"/>
                <a:gd name="connsiteY2" fmla="*/ 1060487 h 2343129"/>
                <a:gd name="connsiteX3" fmla="*/ 552926 w 676933"/>
                <a:gd name="connsiteY3" fmla="*/ 1272418 h 2343129"/>
                <a:gd name="connsiteX4" fmla="*/ 124301 w 676933"/>
                <a:gd name="connsiteY4" fmla="*/ 1719301 h 2343129"/>
                <a:gd name="connsiteX5" fmla="*/ 9208 w 676933"/>
                <a:gd name="connsiteY5" fmla="*/ 2336838 h 2343129"/>
                <a:gd name="connsiteX6" fmla="*/ 113189 w 676933"/>
                <a:gd name="connsiteY6" fmla="*/ 2341600 h 2343129"/>
                <a:gd name="connsiteX7" fmla="*/ 200502 w 676933"/>
                <a:gd name="connsiteY7" fmla="*/ 1756607 h 2343129"/>
                <a:gd name="connsiteX8" fmla="*/ 556896 w 676933"/>
                <a:gd name="connsiteY8" fmla="*/ 1331156 h 2343129"/>
                <a:gd name="connsiteX9" fmla="*/ 555308 w 676933"/>
                <a:gd name="connsiteY9" fmla="*/ 993814 h 2343129"/>
                <a:gd name="connsiteX10" fmla="*/ 175895 w 676933"/>
                <a:gd name="connsiteY10" fmla="*/ 535025 h 2343129"/>
                <a:gd name="connsiteX11" fmla="*/ 113189 w 676933"/>
                <a:gd name="connsiteY11" fmla="*/ 38 h 2343129"/>
                <a:gd name="connsiteX12" fmla="*/ 6033 w 676933"/>
                <a:gd name="connsiteY12" fmla="*/ 38 h 2343129"/>
                <a:gd name="connsiteX0" fmla="*/ 6033 w 676933"/>
                <a:gd name="connsiteY0" fmla="*/ 38 h 2343129"/>
                <a:gd name="connsiteX1" fmla="*/ 117158 w 676933"/>
                <a:gd name="connsiteY1" fmla="*/ 606463 h 2343129"/>
                <a:gd name="connsiteX2" fmla="*/ 553721 w 676933"/>
                <a:gd name="connsiteY2" fmla="*/ 1060487 h 2343129"/>
                <a:gd name="connsiteX3" fmla="*/ 552926 w 676933"/>
                <a:gd name="connsiteY3" fmla="*/ 1272418 h 2343129"/>
                <a:gd name="connsiteX4" fmla="*/ 124301 w 676933"/>
                <a:gd name="connsiteY4" fmla="*/ 1719301 h 2343129"/>
                <a:gd name="connsiteX5" fmla="*/ 9208 w 676933"/>
                <a:gd name="connsiteY5" fmla="*/ 2336838 h 2343129"/>
                <a:gd name="connsiteX6" fmla="*/ 113189 w 676933"/>
                <a:gd name="connsiteY6" fmla="*/ 2341600 h 2343129"/>
                <a:gd name="connsiteX7" fmla="*/ 200502 w 676933"/>
                <a:gd name="connsiteY7" fmla="*/ 1756607 h 2343129"/>
                <a:gd name="connsiteX8" fmla="*/ 556896 w 676933"/>
                <a:gd name="connsiteY8" fmla="*/ 1331156 h 2343129"/>
                <a:gd name="connsiteX9" fmla="*/ 555308 w 676933"/>
                <a:gd name="connsiteY9" fmla="*/ 993814 h 2343129"/>
                <a:gd name="connsiteX10" fmla="*/ 175895 w 676933"/>
                <a:gd name="connsiteY10" fmla="*/ 535025 h 2343129"/>
                <a:gd name="connsiteX11" fmla="*/ 113189 w 676933"/>
                <a:gd name="connsiteY11" fmla="*/ 38 h 2343129"/>
                <a:gd name="connsiteX12" fmla="*/ 6033 w 676933"/>
                <a:gd name="connsiteY12" fmla="*/ 38 h 2343129"/>
                <a:gd name="connsiteX0" fmla="*/ 6033 w 676933"/>
                <a:gd name="connsiteY0" fmla="*/ 38 h 2343129"/>
                <a:gd name="connsiteX1" fmla="*/ 117158 w 676933"/>
                <a:gd name="connsiteY1" fmla="*/ 606463 h 2343129"/>
                <a:gd name="connsiteX2" fmla="*/ 553721 w 676933"/>
                <a:gd name="connsiteY2" fmla="*/ 1060487 h 2343129"/>
                <a:gd name="connsiteX3" fmla="*/ 552926 w 676933"/>
                <a:gd name="connsiteY3" fmla="*/ 1272418 h 2343129"/>
                <a:gd name="connsiteX4" fmla="*/ 124301 w 676933"/>
                <a:gd name="connsiteY4" fmla="*/ 1719301 h 2343129"/>
                <a:gd name="connsiteX5" fmla="*/ 9208 w 676933"/>
                <a:gd name="connsiteY5" fmla="*/ 2336838 h 2343129"/>
                <a:gd name="connsiteX6" fmla="*/ 113189 w 676933"/>
                <a:gd name="connsiteY6" fmla="*/ 2341600 h 2343129"/>
                <a:gd name="connsiteX7" fmla="*/ 200502 w 676933"/>
                <a:gd name="connsiteY7" fmla="*/ 1756607 h 2343129"/>
                <a:gd name="connsiteX8" fmla="*/ 556896 w 676933"/>
                <a:gd name="connsiteY8" fmla="*/ 1331156 h 2343129"/>
                <a:gd name="connsiteX9" fmla="*/ 555308 w 676933"/>
                <a:gd name="connsiteY9" fmla="*/ 993814 h 2343129"/>
                <a:gd name="connsiteX10" fmla="*/ 175895 w 676933"/>
                <a:gd name="connsiteY10" fmla="*/ 535025 h 2343129"/>
                <a:gd name="connsiteX11" fmla="*/ 113189 w 676933"/>
                <a:gd name="connsiteY11" fmla="*/ 38 h 2343129"/>
                <a:gd name="connsiteX12" fmla="*/ 6033 w 676933"/>
                <a:gd name="connsiteY12" fmla="*/ 38 h 2343129"/>
                <a:gd name="connsiteX0" fmla="*/ 6033 w 683751"/>
                <a:gd name="connsiteY0" fmla="*/ 38 h 2343129"/>
                <a:gd name="connsiteX1" fmla="*/ 117158 w 683751"/>
                <a:gd name="connsiteY1" fmla="*/ 606463 h 2343129"/>
                <a:gd name="connsiteX2" fmla="*/ 553721 w 683751"/>
                <a:gd name="connsiteY2" fmla="*/ 1060487 h 2343129"/>
                <a:gd name="connsiteX3" fmla="*/ 552926 w 683751"/>
                <a:gd name="connsiteY3" fmla="*/ 1272418 h 2343129"/>
                <a:gd name="connsiteX4" fmla="*/ 124301 w 683751"/>
                <a:gd name="connsiteY4" fmla="*/ 1719301 h 2343129"/>
                <a:gd name="connsiteX5" fmla="*/ 9208 w 683751"/>
                <a:gd name="connsiteY5" fmla="*/ 2336838 h 2343129"/>
                <a:gd name="connsiteX6" fmla="*/ 113189 w 683751"/>
                <a:gd name="connsiteY6" fmla="*/ 2341600 h 2343129"/>
                <a:gd name="connsiteX7" fmla="*/ 200502 w 683751"/>
                <a:gd name="connsiteY7" fmla="*/ 1756607 h 2343129"/>
                <a:gd name="connsiteX8" fmla="*/ 556896 w 683751"/>
                <a:gd name="connsiteY8" fmla="*/ 1331156 h 2343129"/>
                <a:gd name="connsiteX9" fmla="*/ 555308 w 683751"/>
                <a:gd name="connsiteY9" fmla="*/ 993814 h 2343129"/>
                <a:gd name="connsiteX10" fmla="*/ 175895 w 683751"/>
                <a:gd name="connsiteY10" fmla="*/ 535025 h 2343129"/>
                <a:gd name="connsiteX11" fmla="*/ 113189 w 683751"/>
                <a:gd name="connsiteY11" fmla="*/ 38 h 2343129"/>
                <a:gd name="connsiteX12" fmla="*/ 6033 w 683751"/>
                <a:gd name="connsiteY12" fmla="*/ 38 h 2343129"/>
                <a:gd name="connsiteX0" fmla="*/ 6033 w 683751"/>
                <a:gd name="connsiteY0" fmla="*/ 38 h 2343129"/>
                <a:gd name="connsiteX1" fmla="*/ 117158 w 683751"/>
                <a:gd name="connsiteY1" fmla="*/ 606463 h 2343129"/>
                <a:gd name="connsiteX2" fmla="*/ 553721 w 683751"/>
                <a:gd name="connsiteY2" fmla="*/ 1060487 h 2343129"/>
                <a:gd name="connsiteX3" fmla="*/ 552926 w 683751"/>
                <a:gd name="connsiteY3" fmla="*/ 1272418 h 2343129"/>
                <a:gd name="connsiteX4" fmla="*/ 124301 w 683751"/>
                <a:gd name="connsiteY4" fmla="*/ 1719301 h 2343129"/>
                <a:gd name="connsiteX5" fmla="*/ 9208 w 683751"/>
                <a:gd name="connsiteY5" fmla="*/ 2336838 h 2343129"/>
                <a:gd name="connsiteX6" fmla="*/ 113189 w 683751"/>
                <a:gd name="connsiteY6" fmla="*/ 2341600 h 2343129"/>
                <a:gd name="connsiteX7" fmla="*/ 200502 w 683751"/>
                <a:gd name="connsiteY7" fmla="*/ 1756607 h 2343129"/>
                <a:gd name="connsiteX8" fmla="*/ 556896 w 683751"/>
                <a:gd name="connsiteY8" fmla="*/ 1331156 h 2343129"/>
                <a:gd name="connsiteX9" fmla="*/ 555308 w 683751"/>
                <a:gd name="connsiteY9" fmla="*/ 993814 h 2343129"/>
                <a:gd name="connsiteX10" fmla="*/ 175895 w 683751"/>
                <a:gd name="connsiteY10" fmla="*/ 535025 h 2343129"/>
                <a:gd name="connsiteX11" fmla="*/ 113189 w 683751"/>
                <a:gd name="connsiteY11" fmla="*/ 38 h 2343129"/>
                <a:gd name="connsiteX12" fmla="*/ 6033 w 683751"/>
                <a:gd name="connsiteY12" fmla="*/ 38 h 2343129"/>
                <a:gd name="connsiteX0" fmla="*/ 6033 w 683895"/>
                <a:gd name="connsiteY0" fmla="*/ 38 h 2343129"/>
                <a:gd name="connsiteX1" fmla="*/ 117158 w 683895"/>
                <a:gd name="connsiteY1" fmla="*/ 606463 h 2343129"/>
                <a:gd name="connsiteX2" fmla="*/ 553721 w 683895"/>
                <a:gd name="connsiteY2" fmla="*/ 1060487 h 2343129"/>
                <a:gd name="connsiteX3" fmla="*/ 552926 w 683895"/>
                <a:gd name="connsiteY3" fmla="*/ 1272418 h 2343129"/>
                <a:gd name="connsiteX4" fmla="*/ 124301 w 683895"/>
                <a:gd name="connsiteY4" fmla="*/ 1719301 h 2343129"/>
                <a:gd name="connsiteX5" fmla="*/ 9208 w 683895"/>
                <a:gd name="connsiteY5" fmla="*/ 2336838 h 2343129"/>
                <a:gd name="connsiteX6" fmla="*/ 113189 w 683895"/>
                <a:gd name="connsiteY6" fmla="*/ 2341600 h 2343129"/>
                <a:gd name="connsiteX7" fmla="*/ 200502 w 683895"/>
                <a:gd name="connsiteY7" fmla="*/ 1756607 h 2343129"/>
                <a:gd name="connsiteX8" fmla="*/ 556896 w 683895"/>
                <a:gd name="connsiteY8" fmla="*/ 1331156 h 2343129"/>
                <a:gd name="connsiteX9" fmla="*/ 683894 w 683895"/>
                <a:gd name="connsiteY9" fmla="*/ 1165263 h 2343129"/>
                <a:gd name="connsiteX10" fmla="*/ 555308 w 683895"/>
                <a:gd name="connsiteY10" fmla="*/ 993814 h 2343129"/>
                <a:gd name="connsiteX11" fmla="*/ 175895 w 683895"/>
                <a:gd name="connsiteY11" fmla="*/ 535025 h 2343129"/>
                <a:gd name="connsiteX12" fmla="*/ 113189 w 683895"/>
                <a:gd name="connsiteY12" fmla="*/ 38 h 2343129"/>
                <a:gd name="connsiteX13" fmla="*/ 6033 w 683895"/>
                <a:gd name="connsiteY13" fmla="*/ 38 h 2343129"/>
                <a:gd name="connsiteX0" fmla="*/ 6033 w 702832"/>
                <a:gd name="connsiteY0" fmla="*/ 38 h 2343129"/>
                <a:gd name="connsiteX1" fmla="*/ 117158 w 702832"/>
                <a:gd name="connsiteY1" fmla="*/ 606463 h 2343129"/>
                <a:gd name="connsiteX2" fmla="*/ 553721 w 702832"/>
                <a:gd name="connsiteY2" fmla="*/ 1060487 h 2343129"/>
                <a:gd name="connsiteX3" fmla="*/ 552926 w 702832"/>
                <a:gd name="connsiteY3" fmla="*/ 1272418 h 2343129"/>
                <a:gd name="connsiteX4" fmla="*/ 124301 w 702832"/>
                <a:gd name="connsiteY4" fmla="*/ 1719301 h 2343129"/>
                <a:gd name="connsiteX5" fmla="*/ 9208 w 702832"/>
                <a:gd name="connsiteY5" fmla="*/ 2336838 h 2343129"/>
                <a:gd name="connsiteX6" fmla="*/ 113189 w 702832"/>
                <a:gd name="connsiteY6" fmla="*/ 2341600 h 2343129"/>
                <a:gd name="connsiteX7" fmla="*/ 200502 w 702832"/>
                <a:gd name="connsiteY7" fmla="*/ 1756607 h 2343129"/>
                <a:gd name="connsiteX8" fmla="*/ 556896 w 702832"/>
                <a:gd name="connsiteY8" fmla="*/ 1331156 h 2343129"/>
                <a:gd name="connsiteX9" fmla="*/ 683894 w 702832"/>
                <a:gd name="connsiteY9" fmla="*/ 1165263 h 2343129"/>
                <a:gd name="connsiteX10" fmla="*/ 175895 w 702832"/>
                <a:gd name="connsiteY10" fmla="*/ 535025 h 2343129"/>
                <a:gd name="connsiteX11" fmla="*/ 113189 w 702832"/>
                <a:gd name="connsiteY11" fmla="*/ 38 h 2343129"/>
                <a:gd name="connsiteX12" fmla="*/ 6033 w 702832"/>
                <a:gd name="connsiteY12" fmla="*/ 38 h 2343129"/>
                <a:gd name="connsiteX0" fmla="*/ 6033 w 683925"/>
                <a:gd name="connsiteY0" fmla="*/ 38 h 2343129"/>
                <a:gd name="connsiteX1" fmla="*/ 117158 w 683925"/>
                <a:gd name="connsiteY1" fmla="*/ 606463 h 2343129"/>
                <a:gd name="connsiteX2" fmla="*/ 553721 w 683925"/>
                <a:gd name="connsiteY2" fmla="*/ 1060487 h 2343129"/>
                <a:gd name="connsiteX3" fmla="*/ 552926 w 683925"/>
                <a:gd name="connsiteY3" fmla="*/ 1272418 h 2343129"/>
                <a:gd name="connsiteX4" fmla="*/ 124301 w 683925"/>
                <a:gd name="connsiteY4" fmla="*/ 1719301 h 2343129"/>
                <a:gd name="connsiteX5" fmla="*/ 9208 w 683925"/>
                <a:gd name="connsiteY5" fmla="*/ 2336838 h 2343129"/>
                <a:gd name="connsiteX6" fmla="*/ 113189 w 683925"/>
                <a:gd name="connsiteY6" fmla="*/ 2341600 h 2343129"/>
                <a:gd name="connsiteX7" fmla="*/ 200502 w 683925"/>
                <a:gd name="connsiteY7" fmla="*/ 1756607 h 2343129"/>
                <a:gd name="connsiteX8" fmla="*/ 683894 w 683925"/>
                <a:gd name="connsiteY8" fmla="*/ 1165263 h 2343129"/>
                <a:gd name="connsiteX9" fmla="*/ 175895 w 683925"/>
                <a:gd name="connsiteY9" fmla="*/ 535025 h 2343129"/>
                <a:gd name="connsiteX10" fmla="*/ 113189 w 683925"/>
                <a:gd name="connsiteY10" fmla="*/ 38 h 2343129"/>
                <a:gd name="connsiteX11" fmla="*/ 6033 w 683925"/>
                <a:gd name="connsiteY11" fmla="*/ 38 h 2343129"/>
                <a:gd name="connsiteX0" fmla="*/ 6033 w 689984"/>
                <a:gd name="connsiteY0" fmla="*/ 38 h 2343129"/>
                <a:gd name="connsiteX1" fmla="*/ 117158 w 689984"/>
                <a:gd name="connsiteY1" fmla="*/ 606463 h 2343129"/>
                <a:gd name="connsiteX2" fmla="*/ 553721 w 689984"/>
                <a:gd name="connsiteY2" fmla="*/ 1060487 h 2343129"/>
                <a:gd name="connsiteX3" fmla="*/ 552926 w 689984"/>
                <a:gd name="connsiteY3" fmla="*/ 1272418 h 2343129"/>
                <a:gd name="connsiteX4" fmla="*/ 124301 w 689984"/>
                <a:gd name="connsiteY4" fmla="*/ 1719301 h 2343129"/>
                <a:gd name="connsiteX5" fmla="*/ 9208 w 689984"/>
                <a:gd name="connsiteY5" fmla="*/ 2336838 h 2343129"/>
                <a:gd name="connsiteX6" fmla="*/ 113189 w 689984"/>
                <a:gd name="connsiteY6" fmla="*/ 2341600 h 2343129"/>
                <a:gd name="connsiteX7" fmla="*/ 200502 w 689984"/>
                <a:gd name="connsiteY7" fmla="*/ 1756607 h 2343129"/>
                <a:gd name="connsiteX8" fmla="*/ 683894 w 689984"/>
                <a:gd name="connsiteY8" fmla="*/ 1165263 h 2343129"/>
                <a:gd name="connsiteX9" fmla="*/ 175895 w 689984"/>
                <a:gd name="connsiteY9" fmla="*/ 535025 h 2343129"/>
                <a:gd name="connsiteX10" fmla="*/ 113189 w 689984"/>
                <a:gd name="connsiteY10" fmla="*/ 38 h 2343129"/>
                <a:gd name="connsiteX11" fmla="*/ 6033 w 689984"/>
                <a:gd name="connsiteY11" fmla="*/ 38 h 2343129"/>
                <a:gd name="connsiteX0" fmla="*/ 6033 w 684892"/>
                <a:gd name="connsiteY0" fmla="*/ 38 h 2343129"/>
                <a:gd name="connsiteX1" fmla="*/ 117158 w 684892"/>
                <a:gd name="connsiteY1" fmla="*/ 606463 h 2343129"/>
                <a:gd name="connsiteX2" fmla="*/ 553721 w 684892"/>
                <a:gd name="connsiteY2" fmla="*/ 1060487 h 2343129"/>
                <a:gd name="connsiteX3" fmla="*/ 552926 w 684892"/>
                <a:gd name="connsiteY3" fmla="*/ 1272418 h 2343129"/>
                <a:gd name="connsiteX4" fmla="*/ 124301 w 684892"/>
                <a:gd name="connsiteY4" fmla="*/ 1719301 h 2343129"/>
                <a:gd name="connsiteX5" fmla="*/ 9208 w 684892"/>
                <a:gd name="connsiteY5" fmla="*/ 2336838 h 2343129"/>
                <a:gd name="connsiteX6" fmla="*/ 113189 w 684892"/>
                <a:gd name="connsiteY6" fmla="*/ 2341600 h 2343129"/>
                <a:gd name="connsiteX7" fmla="*/ 200502 w 684892"/>
                <a:gd name="connsiteY7" fmla="*/ 1756607 h 2343129"/>
                <a:gd name="connsiteX8" fmla="*/ 683894 w 684892"/>
                <a:gd name="connsiteY8" fmla="*/ 1165263 h 2343129"/>
                <a:gd name="connsiteX9" fmla="*/ 175895 w 684892"/>
                <a:gd name="connsiteY9" fmla="*/ 535025 h 2343129"/>
                <a:gd name="connsiteX10" fmla="*/ 113189 w 684892"/>
                <a:gd name="connsiteY10" fmla="*/ 38 h 2343129"/>
                <a:gd name="connsiteX11" fmla="*/ 6033 w 684892"/>
                <a:gd name="connsiteY11" fmla="*/ 38 h 2343129"/>
                <a:gd name="connsiteX0" fmla="*/ 6033 w 684004"/>
                <a:gd name="connsiteY0" fmla="*/ 38 h 2343129"/>
                <a:gd name="connsiteX1" fmla="*/ 117158 w 684004"/>
                <a:gd name="connsiteY1" fmla="*/ 606463 h 2343129"/>
                <a:gd name="connsiteX2" fmla="*/ 553721 w 684004"/>
                <a:gd name="connsiteY2" fmla="*/ 1060487 h 2343129"/>
                <a:gd name="connsiteX3" fmla="*/ 552926 w 684004"/>
                <a:gd name="connsiteY3" fmla="*/ 1272418 h 2343129"/>
                <a:gd name="connsiteX4" fmla="*/ 124301 w 684004"/>
                <a:gd name="connsiteY4" fmla="*/ 1719301 h 2343129"/>
                <a:gd name="connsiteX5" fmla="*/ 9208 w 684004"/>
                <a:gd name="connsiteY5" fmla="*/ 2336838 h 2343129"/>
                <a:gd name="connsiteX6" fmla="*/ 113189 w 684004"/>
                <a:gd name="connsiteY6" fmla="*/ 2341600 h 2343129"/>
                <a:gd name="connsiteX7" fmla="*/ 200502 w 684004"/>
                <a:gd name="connsiteY7" fmla="*/ 1756607 h 2343129"/>
                <a:gd name="connsiteX8" fmla="*/ 683894 w 684004"/>
                <a:gd name="connsiteY8" fmla="*/ 1165263 h 2343129"/>
                <a:gd name="connsiteX9" fmla="*/ 175895 w 684004"/>
                <a:gd name="connsiteY9" fmla="*/ 535025 h 2343129"/>
                <a:gd name="connsiteX10" fmla="*/ 113189 w 684004"/>
                <a:gd name="connsiteY10" fmla="*/ 38 h 2343129"/>
                <a:gd name="connsiteX11" fmla="*/ 6033 w 684004"/>
                <a:gd name="connsiteY11" fmla="*/ 38 h 2343129"/>
                <a:gd name="connsiteX0" fmla="*/ 6033 w 684004"/>
                <a:gd name="connsiteY0" fmla="*/ 38 h 2343129"/>
                <a:gd name="connsiteX1" fmla="*/ 117158 w 684004"/>
                <a:gd name="connsiteY1" fmla="*/ 606463 h 2343129"/>
                <a:gd name="connsiteX2" fmla="*/ 553721 w 684004"/>
                <a:gd name="connsiteY2" fmla="*/ 1060487 h 2343129"/>
                <a:gd name="connsiteX3" fmla="*/ 552926 w 684004"/>
                <a:gd name="connsiteY3" fmla="*/ 1272418 h 2343129"/>
                <a:gd name="connsiteX4" fmla="*/ 124301 w 684004"/>
                <a:gd name="connsiteY4" fmla="*/ 1719301 h 2343129"/>
                <a:gd name="connsiteX5" fmla="*/ 9208 w 684004"/>
                <a:gd name="connsiteY5" fmla="*/ 2336838 h 2343129"/>
                <a:gd name="connsiteX6" fmla="*/ 113189 w 684004"/>
                <a:gd name="connsiteY6" fmla="*/ 2341600 h 2343129"/>
                <a:gd name="connsiteX7" fmla="*/ 200502 w 684004"/>
                <a:gd name="connsiteY7" fmla="*/ 1756607 h 2343129"/>
                <a:gd name="connsiteX8" fmla="*/ 683894 w 684004"/>
                <a:gd name="connsiteY8" fmla="*/ 1165263 h 2343129"/>
                <a:gd name="connsiteX9" fmla="*/ 175895 w 684004"/>
                <a:gd name="connsiteY9" fmla="*/ 535025 h 2343129"/>
                <a:gd name="connsiteX10" fmla="*/ 113189 w 684004"/>
                <a:gd name="connsiteY10" fmla="*/ 38 h 2343129"/>
                <a:gd name="connsiteX11" fmla="*/ 6033 w 684004"/>
                <a:gd name="connsiteY11" fmla="*/ 38 h 2343129"/>
                <a:gd name="connsiteX0" fmla="*/ 6033 w 683899"/>
                <a:gd name="connsiteY0" fmla="*/ 38 h 2343129"/>
                <a:gd name="connsiteX1" fmla="*/ 117158 w 683899"/>
                <a:gd name="connsiteY1" fmla="*/ 606463 h 2343129"/>
                <a:gd name="connsiteX2" fmla="*/ 553721 w 683899"/>
                <a:gd name="connsiteY2" fmla="*/ 1060487 h 2343129"/>
                <a:gd name="connsiteX3" fmla="*/ 552926 w 683899"/>
                <a:gd name="connsiteY3" fmla="*/ 1272418 h 2343129"/>
                <a:gd name="connsiteX4" fmla="*/ 124301 w 683899"/>
                <a:gd name="connsiteY4" fmla="*/ 1719301 h 2343129"/>
                <a:gd name="connsiteX5" fmla="*/ 9208 w 683899"/>
                <a:gd name="connsiteY5" fmla="*/ 2336838 h 2343129"/>
                <a:gd name="connsiteX6" fmla="*/ 113189 w 683899"/>
                <a:gd name="connsiteY6" fmla="*/ 2341600 h 2343129"/>
                <a:gd name="connsiteX7" fmla="*/ 200502 w 683899"/>
                <a:gd name="connsiteY7" fmla="*/ 1756607 h 2343129"/>
                <a:gd name="connsiteX8" fmla="*/ 683894 w 683899"/>
                <a:gd name="connsiteY8" fmla="*/ 1165263 h 2343129"/>
                <a:gd name="connsiteX9" fmla="*/ 175895 w 683899"/>
                <a:gd name="connsiteY9" fmla="*/ 535025 h 2343129"/>
                <a:gd name="connsiteX10" fmla="*/ 113189 w 683899"/>
                <a:gd name="connsiteY10" fmla="*/ 38 h 2343129"/>
                <a:gd name="connsiteX11" fmla="*/ 6033 w 683899"/>
                <a:gd name="connsiteY11" fmla="*/ 38 h 2343129"/>
                <a:gd name="connsiteX0" fmla="*/ 6033 w 683899"/>
                <a:gd name="connsiteY0" fmla="*/ 38 h 2343129"/>
                <a:gd name="connsiteX1" fmla="*/ 117158 w 683899"/>
                <a:gd name="connsiteY1" fmla="*/ 606463 h 2343129"/>
                <a:gd name="connsiteX2" fmla="*/ 553721 w 683899"/>
                <a:gd name="connsiteY2" fmla="*/ 1060487 h 2343129"/>
                <a:gd name="connsiteX3" fmla="*/ 552926 w 683899"/>
                <a:gd name="connsiteY3" fmla="*/ 1272418 h 2343129"/>
                <a:gd name="connsiteX4" fmla="*/ 124301 w 683899"/>
                <a:gd name="connsiteY4" fmla="*/ 1719301 h 2343129"/>
                <a:gd name="connsiteX5" fmla="*/ 9208 w 683899"/>
                <a:gd name="connsiteY5" fmla="*/ 2336838 h 2343129"/>
                <a:gd name="connsiteX6" fmla="*/ 113189 w 683899"/>
                <a:gd name="connsiteY6" fmla="*/ 2341600 h 2343129"/>
                <a:gd name="connsiteX7" fmla="*/ 200502 w 683899"/>
                <a:gd name="connsiteY7" fmla="*/ 1756607 h 2343129"/>
                <a:gd name="connsiteX8" fmla="*/ 683894 w 683899"/>
                <a:gd name="connsiteY8" fmla="*/ 1165263 h 2343129"/>
                <a:gd name="connsiteX9" fmla="*/ 175895 w 683899"/>
                <a:gd name="connsiteY9" fmla="*/ 535025 h 2343129"/>
                <a:gd name="connsiteX10" fmla="*/ 113189 w 683899"/>
                <a:gd name="connsiteY10" fmla="*/ 38 h 2343129"/>
                <a:gd name="connsiteX11" fmla="*/ 6033 w 683899"/>
                <a:gd name="connsiteY11" fmla="*/ 38 h 2343129"/>
                <a:gd name="connsiteX0" fmla="*/ 6033 w 683899"/>
                <a:gd name="connsiteY0" fmla="*/ 38 h 2343129"/>
                <a:gd name="connsiteX1" fmla="*/ 117158 w 683899"/>
                <a:gd name="connsiteY1" fmla="*/ 606463 h 2343129"/>
                <a:gd name="connsiteX2" fmla="*/ 553721 w 683899"/>
                <a:gd name="connsiteY2" fmla="*/ 1060487 h 2343129"/>
                <a:gd name="connsiteX3" fmla="*/ 552926 w 683899"/>
                <a:gd name="connsiteY3" fmla="*/ 1272418 h 2343129"/>
                <a:gd name="connsiteX4" fmla="*/ 124301 w 683899"/>
                <a:gd name="connsiteY4" fmla="*/ 1719301 h 2343129"/>
                <a:gd name="connsiteX5" fmla="*/ 9208 w 683899"/>
                <a:gd name="connsiteY5" fmla="*/ 2336838 h 2343129"/>
                <a:gd name="connsiteX6" fmla="*/ 113189 w 683899"/>
                <a:gd name="connsiteY6" fmla="*/ 2341600 h 2343129"/>
                <a:gd name="connsiteX7" fmla="*/ 200502 w 683899"/>
                <a:gd name="connsiteY7" fmla="*/ 1756607 h 2343129"/>
                <a:gd name="connsiteX8" fmla="*/ 683894 w 683899"/>
                <a:gd name="connsiteY8" fmla="*/ 1165263 h 2343129"/>
                <a:gd name="connsiteX9" fmla="*/ 175895 w 683899"/>
                <a:gd name="connsiteY9" fmla="*/ 535025 h 2343129"/>
                <a:gd name="connsiteX10" fmla="*/ 113189 w 683899"/>
                <a:gd name="connsiteY10" fmla="*/ 38 h 2343129"/>
                <a:gd name="connsiteX11" fmla="*/ 6033 w 683899"/>
                <a:gd name="connsiteY11" fmla="*/ 38 h 2343129"/>
                <a:gd name="connsiteX0" fmla="*/ 6033 w 683899"/>
                <a:gd name="connsiteY0" fmla="*/ 38 h 2343129"/>
                <a:gd name="connsiteX1" fmla="*/ 117158 w 683899"/>
                <a:gd name="connsiteY1" fmla="*/ 606463 h 2343129"/>
                <a:gd name="connsiteX2" fmla="*/ 553721 w 683899"/>
                <a:gd name="connsiteY2" fmla="*/ 1060487 h 2343129"/>
                <a:gd name="connsiteX3" fmla="*/ 552926 w 683899"/>
                <a:gd name="connsiteY3" fmla="*/ 1272418 h 2343129"/>
                <a:gd name="connsiteX4" fmla="*/ 124301 w 683899"/>
                <a:gd name="connsiteY4" fmla="*/ 1719301 h 2343129"/>
                <a:gd name="connsiteX5" fmla="*/ 9208 w 683899"/>
                <a:gd name="connsiteY5" fmla="*/ 2336838 h 2343129"/>
                <a:gd name="connsiteX6" fmla="*/ 113189 w 683899"/>
                <a:gd name="connsiteY6" fmla="*/ 2341600 h 2343129"/>
                <a:gd name="connsiteX7" fmla="*/ 200502 w 683899"/>
                <a:gd name="connsiteY7" fmla="*/ 1756607 h 2343129"/>
                <a:gd name="connsiteX8" fmla="*/ 683894 w 683899"/>
                <a:gd name="connsiteY8" fmla="*/ 1165263 h 2343129"/>
                <a:gd name="connsiteX9" fmla="*/ 175895 w 683899"/>
                <a:gd name="connsiteY9" fmla="*/ 535025 h 2343129"/>
                <a:gd name="connsiteX10" fmla="*/ 113189 w 683899"/>
                <a:gd name="connsiteY10" fmla="*/ 38 h 2343129"/>
                <a:gd name="connsiteX11" fmla="*/ 6033 w 683899"/>
                <a:gd name="connsiteY11" fmla="*/ 38 h 2343129"/>
                <a:gd name="connsiteX0" fmla="*/ 6033 w 683899"/>
                <a:gd name="connsiteY0" fmla="*/ 38 h 2341719"/>
                <a:gd name="connsiteX1" fmla="*/ 117158 w 683899"/>
                <a:gd name="connsiteY1" fmla="*/ 606463 h 2341719"/>
                <a:gd name="connsiteX2" fmla="*/ 553721 w 683899"/>
                <a:gd name="connsiteY2" fmla="*/ 1060487 h 2341719"/>
                <a:gd name="connsiteX3" fmla="*/ 552926 w 683899"/>
                <a:gd name="connsiteY3" fmla="*/ 1272418 h 2341719"/>
                <a:gd name="connsiteX4" fmla="*/ 124301 w 683899"/>
                <a:gd name="connsiteY4" fmla="*/ 1719301 h 2341719"/>
                <a:gd name="connsiteX5" fmla="*/ 9208 w 683899"/>
                <a:gd name="connsiteY5" fmla="*/ 2336838 h 2341719"/>
                <a:gd name="connsiteX6" fmla="*/ 113189 w 683899"/>
                <a:gd name="connsiteY6" fmla="*/ 2341600 h 2341719"/>
                <a:gd name="connsiteX7" fmla="*/ 200502 w 683899"/>
                <a:gd name="connsiteY7" fmla="*/ 1756607 h 2341719"/>
                <a:gd name="connsiteX8" fmla="*/ 683894 w 683899"/>
                <a:gd name="connsiteY8" fmla="*/ 1165263 h 2341719"/>
                <a:gd name="connsiteX9" fmla="*/ 175895 w 683899"/>
                <a:gd name="connsiteY9" fmla="*/ 535025 h 2341719"/>
                <a:gd name="connsiteX10" fmla="*/ 113189 w 683899"/>
                <a:gd name="connsiteY10" fmla="*/ 38 h 2341719"/>
                <a:gd name="connsiteX11" fmla="*/ 6033 w 683899"/>
                <a:gd name="connsiteY11" fmla="*/ 38 h 2341719"/>
                <a:gd name="connsiteX0" fmla="*/ 6033 w 683899"/>
                <a:gd name="connsiteY0" fmla="*/ 38 h 2341701"/>
                <a:gd name="connsiteX1" fmla="*/ 117158 w 683899"/>
                <a:gd name="connsiteY1" fmla="*/ 606463 h 2341701"/>
                <a:gd name="connsiteX2" fmla="*/ 553721 w 683899"/>
                <a:gd name="connsiteY2" fmla="*/ 1060487 h 2341701"/>
                <a:gd name="connsiteX3" fmla="*/ 552926 w 683899"/>
                <a:gd name="connsiteY3" fmla="*/ 1272418 h 2341701"/>
                <a:gd name="connsiteX4" fmla="*/ 124301 w 683899"/>
                <a:gd name="connsiteY4" fmla="*/ 1719301 h 2341701"/>
                <a:gd name="connsiteX5" fmla="*/ 9208 w 683899"/>
                <a:gd name="connsiteY5" fmla="*/ 2336838 h 2341701"/>
                <a:gd name="connsiteX6" fmla="*/ 113189 w 683899"/>
                <a:gd name="connsiteY6" fmla="*/ 2341600 h 2341701"/>
                <a:gd name="connsiteX7" fmla="*/ 200502 w 683899"/>
                <a:gd name="connsiteY7" fmla="*/ 1756607 h 2341701"/>
                <a:gd name="connsiteX8" fmla="*/ 683894 w 683899"/>
                <a:gd name="connsiteY8" fmla="*/ 1165263 h 2341701"/>
                <a:gd name="connsiteX9" fmla="*/ 175895 w 683899"/>
                <a:gd name="connsiteY9" fmla="*/ 535025 h 2341701"/>
                <a:gd name="connsiteX10" fmla="*/ 113189 w 683899"/>
                <a:gd name="connsiteY10" fmla="*/ 38 h 2341701"/>
                <a:gd name="connsiteX11" fmla="*/ 6033 w 683899"/>
                <a:gd name="connsiteY11" fmla="*/ 38 h 2341701"/>
                <a:gd name="connsiteX0" fmla="*/ 6033 w 683899"/>
                <a:gd name="connsiteY0" fmla="*/ 38 h 2341699"/>
                <a:gd name="connsiteX1" fmla="*/ 117158 w 683899"/>
                <a:gd name="connsiteY1" fmla="*/ 606463 h 2341699"/>
                <a:gd name="connsiteX2" fmla="*/ 553721 w 683899"/>
                <a:gd name="connsiteY2" fmla="*/ 1060487 h 2341699"/>
                <a:gd name="connsiteX3" fmla="*/ 552926 w 683899"/>
                <a:gd name="connsiteY3" fmla="*/ 1272418 h 2341699"/>
                <a:gd name="connsiteX4" fmla="*/ 124301 w 683899"/>
                <a:gd name="connsiteY4" fmla="*/ 1719301 h 2341699"/>
                <a:gd name="connsiteX5" fmla="*/ 9208 w 683899"/>
                <a:gd name="connsiteY5" fmla="*/ 2336838 h 2341699"/>
                <a:gd name="connsiteX6" fmla="*/ 113189 w 683899"/>
                <a:gd name="connsiteY6" fmla="*/ 2341600 h 2341699"/>
                <a:gd name="connsiteX7" fmla="*/ 200502 w 683899"/>
                <a:gd name="connsiteY7" fmla="*/ 1756607 h 2341699"/>
                <a:gd name="connsiteX8" fmla="*/ 683894 w 683899"/>
                <a:gd name="connsiteY8" fmla="*/ 1165263 h 2341699"/>
                <a:gd name="connsiteX9" fmla="*/ 175895 w 683899"/>
                <a:gd name="connsiteY9" fmla="*/ 535025 h 2341699"/>
                <a:gd name="connsiteX10" fmla="*/ 113189 w 683899"/>
                <a:gd name="connsiteY10" fmla="*/ 38 h 2341699"/>
                <a:gd name="connsiteX11" fmla="*/ 6033 w 683899"/>
                <a:gd name="connsiteY11" fmla="*/ 38 h 2341699"/>
                <a:gd name="connsiteX0" fmla="*/ 6033 w 683899"/>
                <a:gd name="connsiteY0" fmla="*/ 38 h 2341699"/>
                <a:gd name="connsiteX1" fmla="*/ 117158 w 683899"/>
                <a:gd name="connsiteY1" fmla="*/ 606463 h 2341699"/>
                <a:gd name="connsiteX2" fmla="*/ 553721 w 683899"/>
                <a:gd name="connsiteY2" fmla="*/ 1060487 h 2341699"/>
                <a:gd name="connsiteX3" fmla="*/ 552926 w 683899"/>
                <a:gd name="connsiteY3" fmla="*/ 1272418 h 2341699"/>
                <a:gd name="connsiteX4" fmla="*/ 124301 w 683899"/>
                <a:gd name="connsiteY4" fmla="*/ 1719301 h 2341699"/>
                <a:gd name="connsiteX5" fmla="*/ 9208 w 683899"/>
                <a:gd name="connsiteY5" fmla="*/ 2336838 h 2341699"/>
                <a:gd name="connsiteX6" fmla="*/ 113189 w 683899"/>
                <a:gd name="connsiteY6" fmla="*/ 2341600 h 2341699"/>
                <a:gd name="connsiteX7" fmla="*/ 200502 w 683899"/>
                <a:gd name="connsiteY7" fmla="*/ 1756607 h 2341699"/>
                <a:gd name="connsiteX8" fmla="*/ 683894 w 683899"/>
                <a:gd name="connsiteY8" fmla="*/ 1165263 h 2341699"/>
                <a:gd name="connsiteX9" fmla="*/ 175895 w 683899"/>
                <a:gd name="connsiteY9" fmla="*/ 535025 h 2341699"/>
                <a:gd name="connsiteX10" fmla="*/ 113189 w 683899"/>
                <a:gd name="connsiteY10" fmla="*/ 38 h 2341699"/>
                <a:gd name="connsiteX11" fmla="*/ 6033 w 683899"/>
                <a:gd name="connsiteY11" fmla="*/ 38 h 2341699"/>
                <a:gd name="connsiteX0" fmla="*/ 6033 w 683899"/>
                <a:gd name="connsiteY0" fmla="*/ 38 h 2341699"/>
                <a:gd name="connsiteX1" fmla="*/ 117158 w 683899"/>
                <a:gd name="connsiteY1" fmla="*/ 606463 h 2341699"/>
                <a:gd name="connsiteX2" fmla="*/ 553721 w 683899"/>
                <a:gd name="connsiteY2" fmla="*/ 1060487 h 2341699"/>
                <a:gd name="connsiteX3" fmla="*/ 552926 w 683899"/>
                <a:gd name="connsiteY3" fmla="*/ 1272418 h 2341699"/>
                <a:gd name="connsiteX4" fmla="*/ 124301 w 683899"/>
                <a:gd name="connsiteY4" fmla="*/ 1719301 h 2341699"/>
                <a:gd name="connsiteX5" fmla="*/ 9208 w 683899"/>
                <a:gd name="connsiteY5" fmla="*/ 2336838 h 2341699"/>
                <a:gd name="connsiteX6" fmla="*/ 113189 w 683899"/>
                <a:gd name="connsiteY6" fmla="*/ 2341600 h 2341699"/>
                <a:gd name="connsiteX7" fmla="*/ 200502 w 683899"/>
                <a:gd name="connsiteY7" fmla="*/ 1756607 h 2341699"/>
                <a:gd name="connsiteX8" fmla="*/ 683894 w 683899"/>
                <a:gd name="connsiteY8" fmla="*/ 1165263 h 2341699"/>
                <a:gd name="connsiteX9" fmla="*/ 175895 w 683899"/>
                <a:gd name="connsiteY9" fmla="*/ 535025 h 2341699"/>
                <a:gd name="connsiteX10" fmla="*/ 113189 w 683899"/>
                <a:gd name="connsiteY10" fmla="*/ 38 h 2341699"/>
                <a:gd name="connsiteX11" fmla="*/ 6033 w 683899"/>
                <a:gd name="connsiteY11" fmla="*/ 38 h 2341699"/>
                <a:gd name="connsiteX0" fmla="*/ 6033 w 683899"/>
                <a:gd name="connsiteY0" fmla="*/ 38 h 2341699"/>
                <a:gd name="connsiteX1" fmla="*/ 117158 w 683899"/>
                <a:gd name="connsiteY1" fmla="*/ 606463 h 2341699"/>
                <a:gd name="connsiteX2" fmla="*/ 553721 w 683899"/>
                <a:gd name="connsiteY2" fmla="*/ 1060487 h 2341699"/>
                <a:gd name="connsiteX3" fmla="*/ 552926 w 683899"/>
                <a:gd name="connsiteY3" fmla="*/ 1272418 h 2341699"/>
                <a:gd name="connsiteX4" fmla="*/ 124301 w 683899"/>
                <a:gd name="connsiteY4" fmla="*/ 1719301 h 2341699"/>
                <a:gd name="connsiteX5" fmla="*/ 9208 w 683899"/>
                <a:gd name="connsiteY5" fmla="*/ 2336838 h 2341699"/>
                <a:gd name="connsiteX6" fmla="*/ 113189 w 683899"/>
                <a:gd name="connsiteY6" fmla="*/ 2341600 h 2341699"/>
                <a:gd name="connsiteX7" fmla="*/ 200502 w 683899"/>
                <a:gd name="connsiteY7" fmla="*/ 1756607 h 2341699"/>
                <a:gd name="connsiteX8" fmla="*/ 683894 w 683899"/>
                <a:gd name="connsiteY8" fmla="*/ 1165263 h 2341699"/>
                <a:gd name="connsiteX9" fmla="*/ 175895 w 683899"/>
                <a:gd name="connsiteY9" fmla="*/ 535025 h 2341699"/>
                <a:gd name="connsiteX10" fmla="*/ 113189 w 683899"/>
                <a:gd name="connsiteY10" fmla="*/ 38 h 2341699"/>
                <a:gd name="connsiteX11" fmla="*/ 6033 w 683899"/>
                <a:gd name="connsiteY11" fmla="*/ 38 h 2341699"/>
                <a:gd name="connsiteX0" fmla="*/ 6033 w 683898"/>
                <a:gd name="connsiteY0" fmla="*/ 38 h 2336838"/>
                <a:gd name="connsiteX1" fmla="*/ 117158 w 683898"/>
                <a:gd name="connsiteY1" fmla="*/ 606463 h 2336838"/>
                <a:gd name="connsiteX2" fmla="*/ 553721 w 683898"/>
                <a:gd name="connsiteY2" fmla="*/ 1060487 h 2336838"/>
                <a:gd name="connsiteX3" fmla="*/ 552926 w 683898"/>
                <a:gd name="connsiteY3" fmla="*/ 1272418 h 2336838"/>
                <a:gd name="connsiteX4" fmla="*/ 124301 w 683898"/>
                <a:gd name="connsiteY4" fmla="*/ 1719301 h 2336838"/>
                <a:gd name="connsiteX5" fmla="*/ 9208 w 683898"/>
                <a:gd name="connsiteY5" fmla="*/ 2336838 h 2336838"/>
                <a:gd name="connsiteX6" fmla="*/ 141764 w 683898"/>
                <a:gd name="connsiteY6" fmla="*/ 2335250 h 2336838"/>
                <a:gd name="connsiteX7" fmla="*/ 200502 w 683898"/>
                <a:gd name="connsiteY7" fmla="*/ 1756607 h 2336838"/>
                <a:gd name="connsiteX8" fmla="*/ 683894 w 683898"/>
                <a:gd name="connsiteY8" fmla="*/ 1165263 h 2336838"/>
                <a:gd name="connsiteX9" fmla="*/ 175895 w 683898"/>
                <a:gd name="connsiteY9" fmla="*/ 535025 h 2336838"/>
                <a:gd name="connsiteX10" fmla="*/ 113189 w 683898"/>
                <a:gd name="connsiteY10" fmla="*/ 38 h 2336838"/>
                <a:gd name="connsiteX11" fmla="*/ 6033 w 683898"/>
                <a:gd name="connsiteY11" fmla="*/ 38 h 2336838"/>
                <a:gd name="connsiteX0" fmla="*/ 6033 w 683899"/>
                <a:gd name="connsiteY0" fmla="*/ 38 h 2336838"/>
                <a:gd name="connsiteX1" fmla="*/ 117158 w 683899"/>
                <a:gd name="connsiteY1" fmla="*/ 606463 h 2336838"/>
                <a:gd name="connsiteX2" fmla="*/ 553721 w 683899"/>
                <a:gd name="connsiteY2" fmla="*/ 1060487 h 2336838"/>
                <a:gd name="connsiteX3" fmla="*/ 552926 w 683899"/>
                <a:gd name="connsiteY3" fmla="*/ 1272418 h 2336838"/>
                <a:gd name="connsiteX4" fmla="*/ 124301 w 683899"/>
                <a:gd name="connsiteY4" fmla="*/ 1719301 h 2336838"/>
                <a:gd name="connsiteX5" fmla="*/ 9208 w 683899"/>
                <a:gd name="connsiteY5" fmla="*/ 2336838 h 2336838"/>
                <a:gd name="connsiteX6" fmla="*/ 141764 w 683899"/>
                <a:gd name="connsiteY6" fmla="*/ 2335250 h 2336838"/>
                <a:gd name="connsiteX7" fmla="*/ 200502 w 683899"/>
                <a:gd name="connsiteY7" fmla="*/ 1756607 h 2336838"/>
                <a:gd name="connsiteX8" fmla="*/ 683894 w 683899"/>
                <a:gd name="connsiteY8" fmla="*/ 1165263 h 2336838"/>
                <a:gd name="connsiteX9" fmla="*/ 175895 w 683899"/>
                <a:gd name="connsiteY9" fmla="*/ 535025 h 2336838"/>
                <a:gd name="connsiteX10" fmla="*/ 113189 w 683899"/>
                <a:gd name="connsiteY10" fmla="*/ 38 h 2336838"/>
                <a:gd name="connsiteX11" fmla="*/ 6033 w 683899"/>
                <a:gd name="connsiteY11" fmla="*/ 38 h 2336838"/>
                <a:gd name="connsiteX0" fmla="*/ 7898 w 685764"/>
                <a:gd name="connsiteY0" fmla="*/ 38 h 2336838"/>
                <a:gd name="connsiteX1" fmla="*/ 119023 w 685764"/>
                <a:gd name="connsiteY1" fmla="*/ 606463 h 2336838"/>
                <a:gd name="connsiteX2" fmla="*/ 555586 w 685764"/>
                <a:gd name="connsiteY2" fmla="*/ 1060487 h 2336838"/>
                <a:gd name="connsiteX3" fmla="*/ 554791 w 685764"/>
                <a:gd name="connsiteY3" fmla="*/ 1272418 h 2336838"/>
                <a:gd name="connsiteX4" fmla="*/ 113466 w 685764"/>
                <a:gd name="connsiteY4" fmla="*/ 1716126 h 2336838"/>
                <a:gd name="connsiteX5" fmla="*/ 11073 w 685764"/>
                <a:gd name="connsiteY5" fmla="*/ 2336838 h 2336838"/>
                <a:gd name="connsiteX6" fmla="*/ 143629 w 685764"/>
                <a:gd name="connsiteY6" fmla="*/ 2335250 h 2336838"/>
                <a:gd name="connsiteX7" fmla="*/ 202367 w 685764"/>
                <a:gd name="connsiteY7" fmla="*/ 1756607 h 2336838"/>
                <a:gd name="connsiteX8" fmla="*/ 685759 w 685764"/>
                <a:gd name="connsiteY8" fmla="*/ 1165263 h 2336838"/>
                <a:gd name="connsiteX9" fmla="*/ 177760 w 685764"/>
                <a:gd name="connsiteY9" fmla="*/ 535025 h 2336838"/>
                <a:gd name="connsiteX10" fmla="*/ 115054 w 685764"/>
                <a:gd name="connsiteY10" fmla="*/ 38 h 2336838"/>
                <a:gd name="connsiteX11" fmla="*/ 7898 w 685764"/>
                <a:gd name="connsiteY11" fmla="*/ 38 h 2336838"/>
                <a:gd name="connsiteX0" fmla="*/ 7898 w 685764"/>
                <a:gd name="connsiteY0" fmla="*/ 38 h 2336838"/>
                <a:gd name="connsiteX1" fmla="*/ 119023 w 685764"/>
                <a:gd name="connsiteY1" fmla="*/ 606463 h 2336838"/>
                <a:gd name="connsiteX2" fmla="*/ 555586 w 685764"/>
                <a:gd name="connsiteY2" fmla="*/ 1060487 h 2336838"/>
                <a:gd name="connsiteX3" fmla="*/ 554791 w 685764"/>
                <a:gd name="connsiteY3" fmla="*/ 1272418 h 2336838"/>
                <a:gd name="connsiteX4" fmla="*/ 113466 w 685764"/>
                <a:gd name="connsiteY4" fmla="*/ 1716126 h 2336838"/>
                <a:gd name="connsiteX5" fmla="*/ 11073 w 685764"/>
                <a:gd name="connsiteY5" fmla="*/ 2336838 h 2336838"/>
                <a:gd name="connsiteX6" fmla="*/ 143629 w 685764"/>
                <a:gd name="connsiteY6" fmla="*/ 2335250 h 2336838"/>
                <a:gd name="connsiteX7" fmla="*/ 202367 w 685764"/>
                <a:gd name="connsiteY7" fmla="*/ 1756607 h 2336838"/>
                <a:gd name="connsiteX8" fmla="*/ 685759 w 685764"/>
                <a:gd name="connsiteY8" fmla="*/ 1165263 h 2336838"/>
                <a:gd name="connsiteX9" fmla="*/ 177760 w 685764"/>
                <a:gd name="connsiteY9" fmla="*/ 535025 h 2336838"/>
                <a:gd name="connsiteX10" fmla="*/ 115054 w 685764"/>
                <a:gd name="connsiteY10" fmla="*/ 38 h 2336838"/>
                <a:gd name="connsiteX11" fmla="*/ 7898 w 685764"/>
                <a:gd name="connsiteY11" fmla="*/ 38 h 2336838"/>
                <a:gd name="connsiteX0" fmla="*/ 6033 w 683899"/>
                <a:gd name="connsiteY0" fmla="*/ 38 h 2336838"/>
                <a:gd name="connsiteX1" fmla="*/ 117158 w 683899"/>
                <a:gd name="connsiteY1" fmla="*/ 606463 h 2336838"/>
                <a:gd name="connsiteX2" fmla="*/ 553721 w 683899"/>
                <a:gd name="connsiteY2" fmla="*/ 1060487 h 2336838"/>
                <a:gd name="connsiteX3" fmla="*/ 552926 w 683899"/>
                <a:gd name="connsiteY3" fmla="*/ 1272418 h 2336838"/>
                <a:gd name="connsiteX4" fmla="*/ 111601 w 683899"/>
                <a:gd name="connsiteY4" fmla="*/ 1716126 h 2336838"/>
                <a:gd name="connsiteX5" fmla="*/ 9208 w 683899"/>
                <a:gd name="connsiteY5" fmla="*/ 2336838 h 2336838"/>
                <a:gd name="connsiteX6" fmla="*/ 141764 w 683899"/>
                <a:gd name="connsiteY6" fmla="*/ 2335250 h 2336838"/>
                <a:gd name="connsiteX7" fmla="*/ 200502 w 683899"/>
                <a:gd name="connsiteY7" fmla="*/ 1756607 h 2336838"/>
                <a:gd name="connsiteX8" fmla="*/ 683894 w 683899"/>
                <a:gd name="connsiteY8" fmla="*/ 1165263 h 2336838"/>
                <a:gd name="connsiteX9" fmla="*/ 175895 w 683899"/>
                <a:gd name="connsiteY9" fmla="*/ 535025 h 2336838"/>
                <a:gd name="connsiteX10" fmla="*/ 113189 w 683899"/>
                <a:gd name="connsiteY10" fmla="*/ 38 h 2336838"/>
                <a:gd name="connsiteX11" fmla="*/ 6033 w 683899"/>
                <a:gd name="connsiteY11" fmla="*/ 38 h 23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3899" h="2336838">
                  <a:moveTo>
                    <a:pt x="6033" y="38"/>
                  </a:moveTo>
                  <a:cubicBezTo>
                    <a:pt x="-16721" y="183657"/>
                    <a:pt x="25877" y="429721"/>
                    <a:pt x="117158" y="606463"/>
                  </a:cubicBezTo>
                  <a:cubicBezTo>
                    <a:pt x="208439" y="783205"/>
                    <a:pt x="431087" y="968544"/>
                    <a:pt x="553721" y="1060487"/>
                  </a:cubicBezTo>
                  <a:cubicBezTo>
                    <a:pt x="676355" y="1152430"/>
                    <a:pt x="642488" y="1204420"/>
                    <a:pt x="552926" y="1272418"/>
                  </a:cubicBezTo>
                  <a:cubicBezTo>
                    <a:pt x="463364" y="1340416"/>
                    <a:pt x="241114" y="1476017"/>
                    <a:pt x="111601" y="1716126"/>
                  </a:cubicBezTo>
                  <a:cubicBezTo>
                    <a:pt x="-17912" y="1956235"/>
                    <a:pt x="-2434" y="2224788"/>
                    <a:pt x="9208" y="2336838"/>
                  </a:cubicBezTo>
                  <a:cubicBezTo>
                    <a:pt x="73238" y="2334588"/>
                    <a:pt x="79322" y="2333927"/>
                    <a:pt x="141764" y="2335250"/>
                  </a:cubicBezTo>
                  <a:cubicBezTo>
                    <a:pt x="142293" y="2341337"/>
                    <a:pt x="72047" y="2043680"/>
                    <a:pt x="200502" y="1756607"/>
                  </a:cubicBezTo>
                  <a:cubicBezTo>
                    <a:pt x="328957" y="1469534"/>
                    <a:pt x="685482" y="1317001"/>
                    <a:pt x="683894" y="1165263"/>
                  </a:cubicBezTo>
                  <a:cubicBezTo>
                    <a:pt x="682306" y="1013525"/>
                    <a:pt x="282919" y="869723"/>
                    <a:pt x="175895" y="535025"/>
                  </a:cubicBezTo>
                  <a:cubicBezTo>
                    <a:pt x="68871" y="200327"/>
                    <a:pt x="104458" y="4271"/>
                    <a:pt x="113189" y="38"/>
                  </a:cubicBezTo>
                  <a:cubicBezTo>
                    <a:pt x="90964" y="-226"/>
                    <a:pt x="41530" y="1023"/>
                    <a:pt x="6033" y="3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 flipH="1">
              <a:off x="1699754" y="1172343"/>
              <a:ext cx="957816" cy="3272796"/>
            </a:xfrm>
            <a:custGeom>
              <a:avLst/>
              <a:gdLst>
                <a:gd name="connsiteX0" fmla="*/ 38 w 624974"/>
                <a:gd name="connsiteY0" fmla="*/ 74612 h 2488535"/>
                <a:gd name="connsiteX1" fmla="*/ 111163 w 624974"/>
                <a:gd name="connsiteY1" fmla="*/ 681037 h 2488535"/>
                <a:gd name="connsiteX2" fmla="*/ 571538 w 624974"/>
                <a:gd name="connsiteY2" fmla="*/ 1144587 h 2488535"/>
                <a:gd name="connsiteX3" fmla="*/ 577888 w 624974"/>
                <a:gd name="connsiteY3" fmla="*/ 1335087 h 2488535"/>
                <a:gd name="connsiteX4" fmla="*/ 234988 w 624974"/>
                <a:gd name="connsiteY4" fmla="*/ 1636712 h 2488535"/>
                <a:gd name="connsiteX5" fmla="*/ 3213 w 624974"/>
                <a:gd name="connsiteY5" fmla="*/ 2411412 h 2488535"/>
                <a:gd name="connsiteX6" fmla="*/ 104813 w 624974"/>
                <a:gd name="connsiteY6" fmla="*/ 2401887 h 2488535"/>
                <a:gd name="connsiteX7" fmla="*/ 177838 w 624974"/>
                <a:gd name="connsiteY7" fmla="*/ 1890712 h 2488535"/>
                <a:gd name="connsiteX8" fmla="*/ 565188 w 624974"/>
                <a:gd name="connsiteY8" fmla="*/ 1398587 h 2488535"/>
                <a:gd name="connsiteX9" fmla="*/ 568363 w 624974"/>
                <a:gd name="connsiteY9" fmla="*/ 1049337 h 2488535"/>
                <a:gd name="connsiteX10" fmla="*/ 174663 w 624974"/>
                <a:gd name="connsiteY10" fmla="*/ 566737 h 2488535"/>
                <a:gd name="connsiteX11" fmla="*/ 104813 w 624974"/>
                <a:gd name="connsiteY11" fmla="*/ 65087 h 2488535"/>
                <a:gd name="connsiteX12" fmla="*/ 38 w 624974"/>
                <a:gd name="connsiteY12" fmla="*/ 74612 h 2488535"/>
                <a:gd name="connsiteX0" fmla="*/ 38 w 624974"/>
                <a:gd name="connsiteY0" fmla="*/ 74612 h 2488535"/>
                <a:gd name="connsiteX1" fmla="*/ 111163 w 624974"/>
                <a:gd name="connsiteY1" fmla="*/ 681037 h 2488535"/>
                <a:gd name="connsiteX2" fmla="*/ 571538 w 624974"/>
                <a:gd name="connsiteY2" fmla="*/ 1144587 h 2488535"/>
                <a:gd name="connsiteX3" fmla="*/ 577888 w 624974"/>
                <a:gd name="connsiteY3" fmla="*/ 1335087 h 2488535"/>
                <a:gd name="connsiteX4" fmla="*/ 234988 w 624974"/>
                <a:gd name="connsiteY4" fmla="*/ 1636712 h 2488535"/>
                <a:gd name="connsiteX5" fmla="*/ 3213 w 624974"/>
                <a:gd name="connsiteY5" fmla="*/ 2411412 h 2488535"/>
                <a:gd name="connsiteX6" fmla="*/ 104813 w 624974"/>
                <a:gd name="connsiteY6" fmla="*/ 2401887 h 2488535"/>
                <a:gd name="connsiteX7" fmla="*/ 177838 w 624974"/>
                <a:gd name="connsiteY7" fmla="*/ 1890712 h 2488535"/>
                <a:gd name="connsiteX8" fmla="*/ 565188 w 624974"/>
                <a:gd name="connsiteY8" fmla="*/ 1398587 h 2488535"/>
                <a:gd name="connsiteX9" fmla="*/ 568363 w 624974"/>
                <a:gd name="connsiteY9" fmla="*/ 1049337 h 2488535"/>
                <a:gd name="connsiteX10" fmla="*/ 174663 w 624974"/>
                <a:gd name="connsiteY10" fmla="*/ 566737 h 2488535"/>
                <a:gd name="connsiteX11" fmla="*/ 104813 w 624974"/>
                <a:gd name="connsiteY11" fmla="*/ 65087 h 2488535"/>
                <a:gd name="connsiteX12" fmla="*/ 38 w 624974"/>
                <a:gd name="connsiteY12" fmla="*/ 74612 h 2488535"/>
                <a:gd name="connsiteX0" fmla="*/ 23714 w 648650"/>
                <a:gd name="connsiteY0" fmla="*/ 43040 h 2456963"/>
                <a:gd name="connsiteX1" fmla="*/ 134839 w 648650"/>
                <a:gd name="connsiteY1" fmla="*/ 649465 h 2456963"/>
                <a:gd name="connsiteX2" fmla="*/ 595214 w 648650"/>
                <a:gd name="connsiteY2" fmla="*/ 1113015 h 2456963"/>
                <a:gd name="connsiteX3" fmla="*/ 601564 w 648650"/>
                <a:gd name="connsiteY3" fmla="*/ 1303515 h 2456963"/>
                <a:gd name="connsiteX4" fmla="*/ 258664 w 648650"/>
                <a:gd name="connsiteY4" fmla="*/ 1605140 h 2456963"/>
                <a:gd name="connsiteX5" fmla="*/ 26889 w 648650"/>
                <a:gd name="connsiteY5" fmla="*/ 2379840 h 2456963"/>
                <a:gd name="connsiteX6" fmla="*/ 128489 w 648650"/>
                <a:gd name="connsiteY6" fmla="*/ 2370315 h 2456963"/>
                <a:gd name="connsiteX7" fmla="*/ 201514 w 648650"/>
                <a:gd name="connsiteY7" fmla="*/ 1859140 h 2456963"/>
                <a:gd name="connsiteX8" fmla="*/ 588864 w 648650"/>
                <a:gd name="connsiteY8" fmla="*/ 1367015 h 2456963"/>
                <a:gd name="connsiteX9" fmla="*/ 592039 w 648650"/>
                <a:gd name="connsiteY9" fmla="*/ 1017765 h 2456963"/>
                <a:gd name="connsiteX10" fmla="*/ 198339 w 648650"/>
                <a:gd name="connsiteY10" fmla="*/ 535165 h 2456963"/>
                <a:gd name="connsiteX11" fmla="*/ 128489 w 648650"/>
                <a:gd name="connsiteY11" fmla="*/ 33515 h 2456963"/>
                <a:gd name="connsiteX12" fmla="*/ 23714 w 648650"/>
                <a:gd name="connsiteY12" fmla="*/ 43040 h 2456963"/>
                <a:gd name="connsiteX0" fmla="*/ 25732 w 650668"/>
                <a:gd name="connsiteY0" fmla="*/ 53052 h 2466975"/>
                <a:gd name="connsiteX1" fmla="*/ 136857 w 650668"/>
                <a:gd name="connsiteY1" fmla="*/ 659477 h 2466975"/>
                <a:gd name="connsiteX2" fmla="*/ 597232 w 650668"/>
                <a:gd name="connsiteY2" fmla="*/ 1123027 h 2466975"/>
                <a:gd name="connsiteX3" fmla="*/ 603582 w 650668"/>
                <a:gd name="connsiteY3" fmla="*/ 1313527 h 2466975"/>
                <a:gd name="connsiteX4" fmla="*/ 260682 w 650668"/>
                <a:gd name="connsiteY4" fmla="*/ 1615152 h 2466975"/>
                <a:gd name="connsiteX5" fmla="*/ 28907 w 650668"/>
                <a:gd name="connsiteY5" fmla="*/ 2389852 h 2466975"/>
                <a:gd name="connsiteX6" fmla="*/ 130507 w 650668"/>
                <a:gd name="connsiteY6" fmla="*/ 2380327 h 2466975"/>
                <a:gd name="connsiteX7" fmla="*/ 203532 w 650668"/>
                <a:gd name="connsiteY7" fmla="*/ 1869152 h 2466975"/>
                <a:gd name="connsiteX8" fmla="*/ 590882 w 650668"/>
                <a:gd name="connsiteY8" fmla="*/ 1377027 h 2466975"/>
                <a:gd name="connsiteX9" fmla="*/ 594057 w 650668"/>
                <a:gd name="connsiteY9" fmla="*/ 1027777 h 2466975"/>
                <a:gd name="connsiteX10" fmla="*/ 200357 w 650668"/>
                <a:gd name="connsiteY10" fmla="*/ 545177 h 2466975"/>
                <a:gd name="connsiteX11" fmla="*/ 130507 w 650668"/>
                <a:gd name="connsiteY11" fmla="*/ 43527 h 2466975"/>
                <a:gd name="connsiteX12" fmla="*/ 25732 w 650668"/>
                <a:gd name="connsiteY12" fmla="*/ 53052 h 2466975"/>
                <a:gd name="connsiteX0" fmla="*/ 25732 w 650668"/>
                <a:gd name="connsiteY0" fmla="*/ 44171 h 2458094"/>
                <a:gd name="connsiteX1" fmla="*/ 136857 w 650668"/>
                <a:gd name="connsiteY1" fmla="*/ 650596 h 2458094"/>
                <a:gd name="connsiteX2" fmla="*/ 597232 w 650668"/>
                <a:gd name="connsiteY2" fmla="*/ 1114146 h 2458094"/>
                <a:gd name="connsiteX3" fmla="*/ 603582 w 650668"/>
                <a:gd name="connsiteY3" fmla="*/ 1304646 h 2458094"/>
                <a:gd name="connsiteX4" fmla="*/ 260682 w 650668"/>
                <a:gd name="connsiteY4" fmla="*/ 1606271 h 2458094"/>
                <a:gd name="connsiteX5" fmla="*/ 28907 w 650668"/>
                <a:gd name="connsiteY5" fmla="*/ 2380971 h 2458094"/>
                <a:gd name="connsiteX6" fmla="*/ 130507 w 650668"/>
                <a:gd name="connsiteY6" fmla="*/ 2371446 h 2458094"/>
                <a:gd name="connsiteX7" fmla="*/ 203532 w 650668"/>
                <a:gd name="connsiteY7" fmla="*/ 1860271 h 2458094"/>
                <a:gd name="connsiteX8" fmla="*/ 590882 w 650668"/>
                <a:gd name="connsiteY8" fmla="*/ 1368146 h 2458094"/>
                <a:gd name="connsiteX9" fmla="*/ 594057 w 650668"/>
                <a:gd name="connsiteY9" fmla="*/ 1018896 h 2458094"/>
                <a:gd name="connsiteX10" fmla="*/ 200357 w 650668"/>
                <a:gd name="connsiteY10" fmla="*/ 536296 h 2458094"/>
                <a:gd name="connsiteX11" fmla="*/ 130507 w 650668"/>
                <a:gd name="connsiteY11" fmla="*/ 34646 h 2458094"/>
                <a:gd name="connsiteX12" fmla="*/ 25732 w 650668"/>
                <a:gd name="connsiteY12" fmla="*/ 44171 h 2458094"/>
                <a:gd name="connsiteX0" fmla="*/ 25732 w 650668"/>
                <a:gd name="connsiteY0" fmla="*/ 36942 h 2450865"/>
                <a:gd name="connsiteX1" fmla="*/ 136857 w 650668"/>
                <a:gd name="connsiteY1" fmla="*/ 643367 h 2450865"/>
                <a:gd name="connsiteX2" fmla="*/ 597232 w 650668"/>
                <a:gd name="connsiteY2" fmla="*/ 1106917 h 2450865"/>
                <a:gd name="connsiteX3" fmla="*/ 603582 w 650668"/>
                <a:gd name="connsiteY3" fmla="*/ 1297417 h 2450865"/>
                <a:gd name="connsiteX4" fmla="*/ 260682 w 650668"/>
                <a:gd name="connsiteY4" fmla="*/ 1599042 h 2450865"/>
                <a:gd name="connsiteX5" fmla="*/ 28907 w 650668"/>
                <a:gd name="connsiteY5" fmla="*/ 2373742 h 2450865"/>
                <a:gd name="connsiteX6" fmla="*/ 130507 w 650668"/>
                <a:gd name="connsiteY6" fmla="*/ 2364217 h 2450865"/>
                <a:gd name="connsiteX7" fmla="*/ 203532 w 650668"/>
                <a:gd name="connsiteY7" fmla="*/ 1853042 h 2450865"/>
                <a:gd name="connsiteX8" fmla="*/ 590882 w 650668"/>
                <a:gd name="connsiteY8" fmla="*/ 1360917 h 2450865"/>
                <a:gd name="connsiteX9" fmla="*/ 594057 w 650668"/>
                <a:gd name="connsiteY9" fmla="*/ 1011667 h 2450865"/>
                <a:gd name="connsiteX10" fmla="*/ 200357 w 650668"/>
                <a:gd name="connsiteY10" fmla="*/ 529067 h 2450865"/>
                <a:gd name="connsiteX11" fmla="*/ 132888 w 650668"/>
                <a:gd name="connsiteY11" fmla="*/ 36942 h 2450865"/>
                <a:gd name="connsiteX12" fmla="*/ 25732 w 650668"/>
                <a:gd name="connsiteY12" fmla="*/ 36942 h 2450865"/>
                <a:gd name="connsiteX0" fmla="*/ 25732 w 650668"/>
                <a:gd name="connsiteY0" fmla="*/ 38 h 2413961"/>
                <a:gd name="connsiteX1" fmla="*/ 136857 w 650668"/>
                <a:gd name="connsiteY1" fmla="*/ 606463 h 2413961"/>
                <a:gd name="connsiteX2" fmla="*/ 597232 w 650668"/>
                <a:gd name="connsiteY2" fmla="*/ 1070013 h 2413961"/>
                <a:gd name="connsiteX3" fmla="*/ 603582 w 650668"/>
                <a:gd name="connsiteY3" fmla="*/ 1260513 h 2413961"/>
                <a:gd name="connsiteX4" fmla="*/ 260682 w 650668"/>
                <a:gd name="connsiteY4" fmla="*/ 1562138 h 2413961"/>
                <a:gd name="connsiteX5" fmla="*/ 28907 w 650668"/>
                <a:gd name="connsiteY5" fmla="*/ 2336838 h 2413961"/>
                <a:gd name="connsiteX6" fmla="*/ 130507 w 650668"/>
                <a:gd name="connsiteY6" fmla="*/ 2327313 h 2413961"/>
                <a:gd name="connsiteX7" fmla="*/ 203532 w 650668"/>
                <a:gd name="connsiteY7" fmla="*/ 1816138 h 2413961"/>
                <a:gd name="connsiteX8" fmla="*/ 590882 w 650668"/>
                <a:gd name="connsiteY8" fmla="*/ 1324013 h 2413961"/>
                <a:gd name="connsiteX9" fmla="*/ 594057 w 650668"/>
                <a:gd name="connsiteY9" fmla="*/ 974763 h 2413961"/>
                <a:gd name="connsiteX10" fmla="*/ 200357 w 650668"/>
                <a:gd name="connsiteY10" fmla="*/ 492163 h 2413961"/>
                <a:gd name="connsiteX11" fmla="*/ 132888 w 650668"/>
                <a:gd name="connsiteY11" fmla="*/ 38 h 2413961"/>
                <a:gd name="connsiteX12" fmla="*/ 25732 w 650668"/>
                <a:gd name="connsiteY12" fmla="*/ 38 h 2413961"/>
                <a:gd name="connsiteX0" fmla="*/ 39 w 624975"/>
                <a:gd name="connsiteY0" fmla="*/ 38 h 2413961"/>
                <a:gd name="connsiteX1" fmla="*/ 111164 w 624975"/>
                <a:gd name="connsiteY1" fmla="*/ 606463 h 2413961"/>
                <a:gd name="connsiteX2" fmla="*/ 571539 w 624975"/>
                <a:gd name="connsiteY2" fmla="*/ 1070013 h 2413961"/>
                <a:gd name="connsiteX3" fmla="*/ 577889 w 624975"/>
                <a:gd name="connsiteY3" fmla="*/ 1260513 h 2413961"/>
                <a:gd name="connsiteX4" fmla="*/ 234989 w 624975"/>
                <a:gd name="connsiteY4" fmla="*/ 1562138 h 2413961"/>
                <a:gd name="connsiteX5" fmla="*/ 3214 w 624975"/>
                <a:gd name="connsiteY5" fmla="*/ 2336838 h 2413961"/>
                <a:gd name="connsiteX6" fmla="*/ 104814 w 624975"/>
                <a:gd name="connsiteY6" fmla="*/ 2327313 h 2413961"/>
                <a:gd name="connsiteX7" fmla="*/ 177839 w 624975"/>
                <a:gd name="connsiteY7" fmla="*/ 1816138 h 2413961"/>
                <a:gd name="connsiteX8" fmla="*/ 565189 w 624975"/>
                <a:gd name="connsiteY8" fmla="*/ 1324013 h 2413961"/>
                <a:gd name="connsiteX9" fmla="*/ 568364 w 624975"/>
                <a:gd name="connsiteY9" fmla="*/ 974763 h 2413961"/>
                <a:gd name="connsiteX10" fmla="*/ 174664 w 624975"/>
                <a:gd name="connsiteY10" fmla="*/ 492163 h 2413961"/>
                <a:gd name="connsiteX11" fmla="*/ 107195 w 624975"/>
                <a:gd name="connsiteY11" fmla="*/ 38 h 2413961"/>
                <a:gd name="connsiteX12" fmla="*/ 39 w 624975"/>
                <a:gd name="connsiteY12" fmla="*/ 38 h 2413961"/>
                <a:gd name="connsiteX0" fmla="*/ 6356 w 631292"/>
                <a:gd name="connsiteY0" fmla="*/ 38 h 2413961"/>
                <a:gd name="connsiteX1" fmla="*/ 117481 w 631292"/>
                <a:gd name="connsiteY1" fmla="*/ 606463 h 2413961"/>
                <a:gd name="connsiteX2" fmla="*/ 577856 w 631292"/>
                <a:gd name="connsiteY2" fmla="*/ 1070013 h 2413961"/>
                <a:gd name="connsiteX3" fmla="*/ 584206 w 631292"/>
                <a:gd name="connsiteY3" fmla="*/ 1260513 h 2413961"/>
                <a:gd name="connsiteX4" fmla="*/ 241306 w 631292"/>
                <a:gd name="connsiteY4" fmla="*/ 1562138 h 2413961"/>
                <a:gd name="connsiteX5" fmla="*/ 9531 w 631292"/>
                <a:gd name="connsiteY5" fmla="*/ 2336838 h 2413961"/>
                <a:gd name="connsiteX6" fmla="*/ 111131 w 631292"/>
                <a:gd name="connsiteY6" fmla="*/ 2327313 h 2413961"/>
                <a:gd name="connsiteX7" fmla="*/ 184156 w 631292"/>
                <a:gd name="connsiteY7" fmla="*/ 1816138 h 2413961"/>
                <a:gd name="connsiteX8" fmla="*/ 571506 w 631292"/>
                <a:gd name="connsiteY8" fmla="*/ 1324013 h 2413961"/>
                <a:gd name="connsiteX9" fmla="*/ 574681 w 631292"/>
                <a:gd name="connsiteY9" fmla="*/ 974763 h 2413961"/>
                <a:gd name="connsiteX10" fmla="*/ 180981 w 631292"/>
                <a:gd name="connsiteY10" fmla="*/ 492163 h 2413961"/>
                <a:gd name="connsiteX11" fmla="*/ 113512 w 631292"/>
                <a:gd name="connsiteY11" fmla="*/ 38 h 2413961"/>
                <a:gd name="connsiteX12" fmla="*/ 6356 w 631292"/>
                <a:gd name="connsiteY12" fmla="*/ 38 h 2413961"/>
                <a:gd name="connsiteX0" fmla="*/ 6356 w 656707"/>
                <a:gd name="connsiteY0" fmla="*/ 38 h 2413961"/>
                <a:gd name="connsiteX1" fmla="*/ 117481 w 656707"/>
                <a:gd name="connsiteY1" fmla="*/ 606463 h 2413961"/>
                <a:gd name="connsiteX2" fmla="*/ 577856 w 656707"/>
                <a:gd name="connsiteY2" fmla="*/ 1070013 h 2413961"/>
                <a:gd name="connsiteX3" fmla="*/ 584206 w 656707"/>
                <a:gd name="connsiteY3" fmla="*/ 1260513 h 2413961"/>
                <a:gd name="connsiteX4" fmla="*/ 241306 w 656707"/>
                <a:gd name="connsiteY4" fmla="*/ 1562138 h 2413961"/>
                <a:gd name="connsiteX5" fmla="*/ 9531 w 656707"/>
                <a:gd name="connsiteY5" fmla="*/ 2336838 h 2413961"/>
                <a:gd name="connsiteX6" fmla="*/ 111131 w 656707"/>
                <a:gd name="connsiteY6" fmla="*/ 2327313 h 2413961"/>
                <a:gd name="connsiteX7" fmla="*/ 184156 w 656707"/>
                <a:gd name="connsiteY7" fmla="*/ 1816138 h 2413961"/>
                <a:gd name="connsiteX8" fmla="*/ 571506 w 656707"/>
                <a:gd name="connsiteY8" fmla="*/ 1324013 h 2413961"/>
                <a:gd name="connsiteX9" fmla="*/ 574681 w 656707"/>
                <a:gd name="connsiteY9" fmla="*/ 974763 h 2413961"/>
                <a:gd name="connsiteX10" fmla="*/ 180981 w 656707"/>
                <a:gd name="connsiteY10" fmla="*/ 492163 h 2413961"/>
                <a:gd name="connsiteX11" fmla="*/ 113512 w 656707"/>
                <a:gd name="connsiteY11" fmla="*/ 38 h 2413961"/>
                <a:gd name="connsiteX12" fmla="*/ 6356 w 656707"/>
                <a:gd name="connsiteY12" fmla="*/ 38 h 2413961"/>
                <a:gd name="connsiteX0" fmla="*/ 6356 w 621937"/>
                <a:gd name="connsiteY0" fmla="*/ 38 h 2413961"/>
                <a:gd name="connsiteX1" fmla="*/ 117481 w 621937"/>
                <a:gd name="connsiteY1" fmla="*/ 606463 h 2413961"/>
                <a:gd name="connsiteX2" fmla="*/ 577856 w 621937"/>
                <a:gd name="connsiteY2" fmla="*/ 1070013 h 2413961"/>
                <a:gd name="connsiteX3" fmla="*/ 555631 w 621937"/>
                <a:gd name="connsiteY3" fmla="*/ 1281944 h 2413961"/>
                <a:gd name="connsiteX4" fmla="*/ 241306 w 621937"/>
                <a:gd name="connsiteY4" fmla="*/ 1562138 h 2413961"/>
                <a:gd name="connsiteX5" fmla="*/ 9531 w 621937"/>
                <a:gd name="connsiteY5" fmla="*/ 2336838 h 2413961"/>
                <a:gd name="connsiteX6" fmla="*/ 111131 w 621937"/>
                <a:gd name="connsiteY6" fmla="*/ 2327313 h 2413961"/>
                <a:gd name="connsiteX7" fmla="*/ 184156 w 621937"/>
                <a:gd name="connsiteY7" fmla="*/ 1816138 h 2413961"/>
                <a:gd name="connsiteX8" fmla="*/ 571506 w 621937"/>
                <a:gd name="connsiteY8" fmla="*/ 1324013 h 2413961"/>
                <a:gd name="connsiteX9" fmla="*/ 574681 w 621937"/>
                <a:gd name="connsiteY9" fmla="*/ 974763 h 2413961"/>
                <a:gd name="connsiteX10" fmla="*/ 180981 w 621937"/>
                <a:gd name="connsiteY10" fmla="*/ 492163 h 2413961"/>
                <a:gd name="connsiteX11" fmla="*/ 113512 w 621937"/>
                <a:gd name="connsiteY11" fmla="*/ 38 h 2413961"/>
                <a:gd name="connsiteX12" fmla="*/ 6356 w 621937"/>
                <a:gd name="connsiteY12" fmla="*/ 38 h 2413961"/>
                <a:gd name="connsiteX0" fmla="*/ 6324 w 621905"/>
                <a:gd name="connsiteY0" fmla="*/ 38 h 2413961"/>
                <a:gd name="connsiteX1" fmla="*/ 117449 w 621905"/>
                <a:gd name="connsiteY1" fmla="*/ 606463 h 2413961"/>
                <a:gd name="connsiteX2" fmla="*/ 575442 w 621905"/>
                <a:gd name="connsiteY2" fmla="*/ 1074775 h 2413961"/>
                <a:gd name="connsiteX3" fmla="*/ 555599 w 621905"/>
                <a:gd name="connsiteY3" fmla="*/ 1281944 h 2413961"/>
                <a:gd name="connsiteX4" fmla="*/ 241274 w 621905"/>
                <a:gd name="connsiteY4" fmla="*/ 1562138 h 2413961"/>
                <a:gd name="connsiteX5" fmla="*/ 9499 w 621905"/>
                <a:gd name="connsiteY5" fmla="*/ 2336838 h 2413961"/>
                <a:gd name="connsiteX6" fmla="*/ 111099 w 621905"/>
                <a:gd name="connsiteY6" fmla="*/ 2327313 h 2413961"/>
                <a:gd name="connsiteX7" fmla="*/ 184124 w 621905"/>
                <a:gd name="connsiteY7" fmla="*/ 1816138 h 2413961"/>
                <a:gd name="connsiteX8" fmla="*/ 571474 w 621905"/>
                <a:gd name="connsiteY8" fmla="*/ 1324013 h 2413961"/>
                <a:gd name="connsiteX9" fmla="*/ 574649 w 621905"/>
                <a:gd name="connsiteY9" fmla="*/ 974763 h 2413961"/>
                <a:gd name="connsiteX10" fmla="*/ 180949 w 621905"/>
                <a:gd name="connsiteY10" fmla="*/ 492163 h 2413961"/>
                <a:gd name="connsiteX11" fmla="*/ 113480 w 621905"/>
                <a:gd name="connsiteY11" fmla="*/ 38 h 2413961"/>
                <a:gd name="connsiteX12" fmla="*/ 6324 w 621905"/>
                <a:gd name="connsiteY12" fmla="*/ 38 h 2413961"/>
                <a:gd name="connsiteX0" fmla="*/ 6324 w 643161"/>
                <a:gd name="connsiteY0" fmla="*/ 38 h 2413961"/>
                <a:gd name="connsiteX1" fmla="*/ 117449 w 643161"/>
                <a:gd name="connsiteY1" fmla="*/ 606463 h 2413961"/>
                <a:gd name="connsiteX2" fmla="*/ 575442 w 643161"/>
                <a:gd name="connsiteY2" fmla="*/ 1074775 h 2413961"/>
                <a:gd name="connsiteX3" fmla="*/ 555599 w 643161"/>
                <a:gd name="connsiteY3" fmla="*/ 1281944 h 2413961"/>
                <a:gd name="connsiteX4" fmla="*/ 241274 w 643161"/>
                <a:gd name="connsiteY4" fmla="*/ 1562138 h 2413961"/>
                <a:gd name="connsiteX5" fmla="*/ 9499 w 643161"/>
                <a:gd name="connsiteY5" fmla="*/ 2336838 h 2413961"/>
                <a:gd name="connsiteX6" fmla="*/ 111099 w 643161"/>
                <a:gd name="connsiteY6" fmla="*/ 2327313 h 2413961"/>
                <a:gd name="connsiteX7" fmla="*/ 184124 w 643161"/>
                <a:gd name="connsiteY7" fmla="*/ 1816138 h 2413961"/>
                <a:gd name="connsiteX8" fmla="*/ 571474 w 643161"/>
                <a:gd name="connsiteY8" fmla="*/ 1324013 h 2413961"/>
                <a:gd name="connsiteX9" fmla="*/ 574649 w 643161"/>
                <a:gd name="connsiteY9" fmla="*/ 974763 h 2413961"/>
                <a:gd name="connsiteX10" fmla="*/ 180949 w 643161"/>
                <a:gd name="connsiteY10" fmla="*/ 492163 h 2413961"/>
                <a:gd name="connsiteX11" fmla="*/ 113480 w 643161"/>
                <a:gd name="connsiteY11" fmla="*/ 38 h 2413961"/>
                <a:gd name="connsiteX12" fmla="*/ 6324 w 643161"/>
                <a:gd name="connsiteY12" fmla="*/ 38 h 2413961"/>
                <a:gd name="connsiteX0" fmla="*/ 6324 w 643161"/>
                <a:gd name="connsiteY0" fmla="*/ 38 h 2413961"/>
                <a:gd name="connsiteX1" fmla="*/ 117449 w 643161"/>
                <a:gd name="connsiteY1" fmla="*/ 606463 h 2413961"/>
                <a:gd name="connsiteX2" fmla="*/ 575442 w 643161"/>
                <a:gd name="connsiteY2" fmla="*/ 1074775 h 2413961"/>
                <a:gd name="connsiteX3" fmla="*/ 555599 w 643161"/>
                <a:gd name="connsiteY3" fmla="*/ 1281944 h 2413961"/>
                <a:gd name="connsiteX4" fmla="*/ 241274 w 643161"/>
                <a:gd name="connsiteY4" fmla="*/ 1562138 h 2413961"/>
                <a:gd name="connsiteX5" fmla="*/ 9499 w 643161"/>
                <a:gd name="connsiteY5" fmla="*/ 2336838 h 2413961"/>
                <a:gd name="connsiteX6" fmla="*/ 111099 w 643161"/>
                <a:gd name="connsiteY6" fmla="*/ 2327313 h 2413961"/>
                <a:gd name="connsiteX7" fmla="*/ 184124 w 643161"/>
                <a:gd name="connsiteY7" fmla="*/ 1816138 h 2413961"/>
                <a:gd name="connsiteX8" fmla="*/ 571474 w 643161"/>
                <a:gd name="connsiteY8" fmla="*/ 1324013 h 2413961"/>
                <a:gd name="connsiteX9" fmla="*/ 574649 w 643161"/>
                <a:gd name="connsiteY9" fmla="*/ 974763 h 2413961"/>
                <a:gd name="connsiteX10" fmla="*/ 180949 w 643161"/>
                <a:gd name="connsiteY10" fmla="*/ 492163 h 2413961"/>
                <a:gd name="connsiteX11" fmla="*/ 113480 w 643161"/>
                <a:gd name="connsiteY11" fmla="*/ 38 h 2413961"/>
                <a:gd name="connsiteX12" fmla="*/ 6324 w 643161"/>
                <a:gd name="connsiteY12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55599 w 773882"/>
                <a:gd name="connsiteY3" fmla="*/ 1281944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43693 w 773882"/>
                <a:gd name="connsiteY3" fmla="*/ 1289087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43693 w 773882"/>
                <a:gd name="connsiteY3" fmla="*/ 1289087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43693 w 773882"/>
                <a:gd name="connsiteY3" fmla="*/ 1289087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624655 w 773882"/>
                <a:gd name="connsiteY3" fmla="*/ 1246224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79411 w 773882"/>
                <a:gd name="connsiteY3" fmla="*/ 1260512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413961"/>
                <a:gd name="connsiteX1" fmla="*/ 117449 w 773882"/>
                <a:gd name="connsiteY1" fmla="*/ 606463 h 2413961"/>
                <a:gd name="connsiteX2" fmla="*/ 575442 w 773882"/>
                <a:gd name="connsiteY2" fmla="*/ 1074775 h 2413961"/>
                <a:gd name="connsiteX3" fmla="*/ 579411 w 773882"/>
                <a:gd name="connsiteY3" fmla="*/ 1260512 h 2413961"/>
                <a:gd name="connsiteX4" fmla="*/ 241274 w 773882"/>
                <a:gd name="connsiteY4" fmla="*/ 1562138 h 2413961"/>
                <a:gd name="connsiteX5" fmla="*/ 9499 w 773882"/>
                <a:gd name="connsiteY5" fmla="*/ 2336838 h 2413961"/>
                <a:gd name="connsiteX6" fmla="*/ 111099 w 773882"/>
                <a:gd name="connsiteY6" fmla="*/ 2327313 h 2413961"/>
                <a:gd name="connsiteX7" fmla="*/ 184124 w 773882"/>
                <a:gd name="connsiteY7" fmla="*/ 1816138 h 2413961"/>
                <a:gd name="connsiteX8" fmla="*/ 571474 w 773882"/>
                <a:gd name="connsiteY8" fmla="*/ 1324013 h 2413961"/>
                <a:gd name="connsiteX9" fmla="*/ 773880 w 773882"/>
                <a:gd name="connsiteY9" fmla="*/ 1142243 h 2413961"/>
                <a:gd name="connsiteX10" fmla="*/ 574649 w 773882"/>
                <a:gd name="connsiteY10" fmla="*/ 974763 h 2413961"/>
                <a:gd name="connsiteX11" fmla="*/ 180949 w 773882"/>
                <a:gd name="connsiteY11" fmla="*/ 492163 h 2413961"/>
                <a:gd name="connsiteX12" fmla="*/ 113480 w 773882"/>
                <a:gd name="connsiteY12" fmla="*/ 38 h 2413961"/>
                <a:gd name="connsiteX13" fmla="*/ 6324 w 773882"/>
                <a:gd name="connsiteY13" fmla="*/ 38 h 2413961"/>
                <a:gd name="connsiteX0" fmla="*/ 6324 w 773882"/>
                <a:gd name="connsiteY0" fmla="*/ 38 h 2561614"/>
                <a:gd name="connsiteX1" fmla="*/ 117449 w 773882"/>
                <a:gd name="connsiteY1" fmla="*/ 606463 h 2561614"/>
                <a:gd name="connsiteX2" fmla="*/ 575442 w 773882"/>
                <a:gd name="connsiteY2" fmla="*/ 1074775 h 2561614"/>
                <a:gd name="connsiteX3" fmla="*/ 579411 w 773882"/>
                <a:gd name="connsiteY3" fmla="*/ 1260512 h 2561614"/>
                <a:gd name="connsiteX4" fmla="*/ 241274 w 773882"/>
                <a:gd name="connsiteY4" fmla="*/ 1562138 h 2561614"/>
                <a:gd name="connsiteX5" fmla="*/ 9499 w 773882"/>
                <a:gd name="connsiteY5" fmla="*/ 2336838 h 2561614"/>
                <a:gd name="connsiteX6" fmla="*/ 111099 w 773882"/>
                <a:gd name="connsiteY6" fmla="*/ 2327313 h 2561614"/>
                <a:gd name="connsiteX7" fmla="*/ 184124 w 773882"/>
                <a:gd name="connsiteY7" fmla="*/ 1816138 h 2561614"/>
                <a:gd name="connsiteX8" fmla="*/ 571474 w 773882"/>
                <a:gd name="connsiteY8" fmla="*/ 1324013 h 2561614"/>
                <a:gd name="connsiteX9" fmla="*/ 773880 w 773882"/>
                <a:gd name="connsiteY9" fmla="*/ 1142243 h 2561614"/>
                <a:gd name="connsiteX10" fmla="*/ 574649 w 773882"/>
                <a:gd name="connsiteY10" fmla="*/ 974763 h 2561614"/>
                <a:gd name="connsiteX11" fmla="*/ 180949 w 773882"/>
                <a:gd name="connsiteY11" fmla="*/ 492163 h 2561614"/>
                <a:gd name="connsiteX12" fmla="*/ 113480 w 773882"/>
                <a:gd name="connsiteY12" fmla="*/ 38 h 2561614"/>
                <a:gd name="connsiteX13" fmla="*/ 6324 w 773882"/>
                <a:gd name="connsiteY13" fmla="*/ 38 h 2561614"/>
                <a:gd name="connsiteX0" fmla="*/ 6324 w 773882"/>
                <a:gd name="connsiteY0" fmla="*/ 38 h 2409510"/>
                <a:gd name="connsiteX1" fmla="*/ 117449 w 773882"/>
                <a:gd name="connsiteY1" fmla="*/ 606463 h 2409510"/>
                <a:gd name="connsiteX2" fmla="*/ 575442 w 773882"/>
                <a:gd name="connsiteY2" fmla="*/ 1074775 h 2409510"/>
                <a:gd name="connsiteX3" fmla="*/ 579411 w 773882"/>
                <a:gd name="connsiteY3" fmla="*/ 1260512 h 2409510"/>
                <a:gd name="connsiteX4" fmla="*/ 184124 w 773882"/>
                <a:gd name="connsiteY4" fmla="*/ 1626432 h 2409510"/>
                <a:gd name="connsiteX5" fmla="*/ 9499 w 773882"/>
                <a:gd name="connsiteY5" fmla="*/ 2336838 h 2409510"/>
                <a:gd name="connsiteX6" fmla="*/ 111099 w 773882"/>
                <a:gd name="connsiteY6" fmla="*/ 2327313 h 2409510"/>
                <a:gd name="connsiteX7" fmla="*/ 184124 w 773882"/>
                <a:gd name="connsiteY7" fmla="*/ 1816138 h 2409510"/>
                <a:gd name="connsiteX8" fmla="*/ 571474 w 773882"/>
                <a:gd name="connsiteY8" fmla="*/ 1324013 h 2409510"/>
                <a:gd name="connsiteX9" fmla="*/ 773880 w 773882"/>
                <a:gd name="connsiteY9" fmla="*/ 1142243 h 2409510"/>
                <a:gd name="connsiteX10" fmla="*/ 574649 w 773882"/>
                <a:gd name="connsiteY10" fmla="*/ 974763 h 2409510"/>
                <a:gd name="connsiteX11" fmla="*/ 180949 w 773882"/>
                <a:gd name="connsiteY11" fmla="*/ 492163 h 2409510"/>
                <a:gd name="connsiteX12" fmla="*/ 113480 w 773882"/>
                <a:gd name="connsiteY12" fmla="*/ 38 h 2409510"/>
                <a:gd name="connsiteX13" fmla="*/ 6324 w 773882"/>
                <a:gd name="connsiteY13" fmla="*/ 38 h 2409510"/>
                <a:gd name="connsiteX0" fmla="*/ 6324 w 773882"/>
                <a:gd name="connsiteY0" fmla="*/ 38 h 2409510"/>
                <a:gd name="connsiteX1" fmla="*/ 117449 w 773882"/>
                <a:gd name="connsiteY1" fmla="*/ 606463 h 2409510"/>
                <a:gd name="connsiteX2" fmla="*/ 575442 w 773882"/>
                <a:gd name="connsiteY2" fmla="*/ 1074775 h 2409510"/>
                <a:gd name="connsiteX3" fmla="*/ 579411 w 773882"/>
                <a:gd name="connsiteY3" fmla="*/ 1260512 h 2409510"/>
                <a:gd name="connsiteX4" fmla="*/ 184124 w 773882"/>
                <a:gd name="connsiteY4" fmla="*/ 1626432 h 2409510"/>
                <a:gd name="connsiteX5" fmla="*/ 9499 w 773882"/>
                <a:gd name="connsiteY5" fmla="*/ 2336838 h 2409510"/>
                <a:gd name="connsiteX6" fmla="*/ 111099 w 773882"/>
                <a:gd name="connsiteY6" fmla="*/ 2327313 h 2409510"/>
                <a:gd name="connsiteX7" fmla="*/ 184124 w 773882"/>
                <a:gd name="connsiteY7" fmla="*/ 1816138 h 2409510"/>
                <a:gd name="connsiteX8" fmla="*/ 571474 w 773882"/>
                <a:gd name="connsiteY8" fmla="*/ 1324013 h 2409510"/>
                <a:gd name="connsiteX9" fmla="*/ 773880 w 773882"/>
                <a:gd name="connsiteY9" fmla="*/ 1142243 h 2409510"/>
                <a:gd name="connsiteX10" fmla="*/ 574649 w 773882"/>
                <a:gd name="connsiteY10" fmla="*/ 974763 h 2409510"/>
                <a:gd name="connsiteX11" fmla="*/ 180949 w 773882"/>
                <a:gd name="connsiteY11" fmla="*/ 492163 h 2409510"/>
                <a:gd name="connsiteX12" fmla="*/ 113480 w 773882"/>
                <a:gd name="connsiteY12" fmla="*/ 38 h 2409510"/>
                <a:gd name="connsiteX13" fmla="*/ 6324 w 773882"/>
                <a:gd name="connsiteY13" fmla="*/ 38 h 2409510"/>
                <a:gd name="connsiteX0" fmla="*/ 6324 w 773882"/>
                <a:gd name="connsiteY0" fmla="*/ 38 h 2407548"/>
                <a:gd name="connsiteX1" fmla="*/ 117449 w 773882"/>
                <a:gd name="connsiteY1" fmla="*/ 606463 h 2407548"/>
                <a:gd name="connsiteX2" fmla="*/ 575442 w 773882"/>
                <a:gd name="connsiteY2" fmla="*/ 1074775 h 2407548"/>
                <a:gd name="connsiteX3" fmla="*/ 579411 w 773882"/>
                <a:gd name="connsiteY3" fmla="*/ 1260512 h 2407548"/>
                <a:gd name="connsiteX4" fmla="*/ 184124 w 773882"/>
                <a:gd name="connsiteY4" fmla="*/ 1626432 h 2407548"/>
                <a:gd name="connsiteX5" fmla="*/ 9499 w 773882"/>
                <a:gd name="connsiteY5" fmla="*/ 2336838 h 2407548"/>
                <a:gd name="connsiteX6" fmla="*/ 111099 w 773882"/>
                <a:gd name="connsiteY6" fmla="*/ 2327313 h 2407548"/>
                <a:gd name="connsiteX7" fmla="*/ 184124 w 773882"/>
                <a:gd name="connsiteY7" fmla="*/ 1816138 h 2407548"/>
                <a:gd name="connsiteX8" fmla="*/ 571474 w 773882"/>
                <a:gd name="connsiteY8" fmla="*/ 1324013 h 2407548"/>
                <a:gd name="connsiteX9" fmla="*/ 773880 w 773882"/>
                <a:gd name="connsiteY9" fmla="*/ 1142243 h 2407548"/>
                <a:gd name="connsiteX10" fmla="*/ 574649 w 773882"/>
                <a:gd name="connsiteY10" fmla="*/ 974763 h 2407548"/>
                <a:gd name="connsiteX11" fmla="*/ 180949 w 773882"/>
                <a:gd name="connsiteY11" fmla="*/ 492163 h 2407548"/>
                <a:gd name="connsiteX12" fmla="*/ 113480 w 773882"/>
                <a:gd name="connsiteY12" fmla="*/ 38 h 2407548"/>
                <a:gd name="connsiteX13" fmla="*/ 6324 w 773882"/>
                <a:gd name="connsiteY13" fmla="*/ 38 h 2407548"/>
                <a:gd name="connsiteX0" fmla="*/ 6324 w 773882"/>
                <a:gd name="connsiteY0" fmla="*/ 38 h 2367963"/>
                <a:gd name="connsiteX1" fmla="*/ 117449 w 773882"/>
                <a:gd name="connsiteY1" fmla="*/ 606463 h 2367963"/>
                <a:gd name="connsiteX2" fmla="*/ 575442 w 773882"/>
                <a:gd name="connsiteY2" fmla="*/ 1074775 h 2367963"/>
                <a:gd name="connsiteX3" fmla="*/ 579411 w 773882"/>
                <a:gd name="connsiteY3" fmla="*/ 1260512 h 2367963"/>
                <a:gd name="connsiteX4" fmla="*/ 184124 w 773882"/>
                <a:gd name="connsiteY4" fmla="*/ 1626432 h 2367963"/>
                <a:gd name="connsiteX5" fmla="*/ 9499 w 773882"/>
                <a:gd name="connsiteY5" fmla="*/ 2336838 h 2367963"/>
                <a:gd name="connsiteX6" fmla="*/ 111099 w 773882"/>
                <a:gd name="connsiteY6" fmla="*/ 2327313 h 2367963"/>
                <a:gd name="connsiteX7" fmla="*/ 184124 w 773882"/>
                <a:gd name="connsiteY7" fmla="*/ 1816138 h 2367963"/>
                <a:gd name="connsiteX8" fmla="*/ 571474 w 773882"/>
                <a:gd name="connsiteY8" fmla="*/ 1324013 h 2367963"/>
                <a:gd name="connsiteX9" fmla="*/ 773880 w 773882"/>
                <a:gd name="connsiteY9" fmla="*/ 1142243 h 2367963"/>
                <a:gd name="connsiteX10" fmla="*/ 574649 w 773882"/>
                <a:gd name="connsiteY10" fmla="*/ 974763 h 2367963"/>
                <a:gd name="connsiteX11" fmla="*/ 180949 w 773882"/>
                <a:gd name="connsiteY11" fmla="*/ 492163 h 2367963"/>
                <a:gd name="connsiteX12" fmla="*/ 113480 w 773882"/>
                <a:gd name="connsiteY12" fmla="*/ 38 h 2367963"/>
                <a:gd name="connsiteX13" fmla="*/ 6324 w 773882"/>
                <a:gd name="connsiteY13" fmla="*/ 38 h 2367963"/>
                <a:gd name="connsiteX0" fmla="*/ 6324 w 773882"/>
                <a:gd name="connsiteY0" fmla="*/ 38 h 2336838"/>
                <a:gd name="connsiteX1" fmla="*/ 117449 w 773882"/>
                <a:gd name="connsiteY1" fmla="*/ 606463 h 2336838"/>
                <a:gd name="connsiteX2" fmla="*/ 575442 w 773882"/>
                <a:gd name="connsiteY2" fmla="*/ 1074775 h 2336838"/>
                <a:gd name="connsiteX3" fmla="*/ 579411 w 773882"/>
                <a:gd name="connsiteY3" fmla="*/ 1260512 h 2336838"/>
                <a:gd name="connsiteX4" fmla="*/ 184124 w 773882"/>
                <a:gd name="connsiteY4" fmla="*/ 1626432 h 2336838"/>
                <a:gd name="connsiteX5" fmla="*/ 9499 w 773882"/>
                <a:gd name="connsiteY5" fmla="*/ 2336838 h 2336838"/>
                <a:gd name="connsiteX6" fmla="*/ 111099 w 773882"/>
                <a:gd name="connsiteY6" fmla="*/ 2327313 h 2336838"/>
                <a:gd name="connsiteX7" fmla="*/ 184124 w 773882"/>
                <a:gd name="connsiteY7" fmla="*/ 1816138 h 2336838"/>
                <a:gd name="connsiteX8" fmla="*/ 571474 w 773882"/>
                <a:gd name="connsiteY8" fmla="*/ 1324013 h 2336838"/>
                <a:gd name="connsiteX9" fmla="*/ 773880 w 773882"/>
                <a:gd name="connsiteY9" fmla="*/ 1142243 h 2336838"/>
                <a:gd name="connsiteX10" fmla="*/ 574649 w 773882"/>
                <a:gd name="connsiteY10" fmla="*/ 974763 h 2336838"/>
                <a:gd name="connsiteX11" fmla="*/ 180949 w 773882"/>
                <a:gd name="connsiteY11" fmla="*/ 492163 h 2336838"/>
                <a:gd name="connsiteX12" fmla="*/ 113480 w 773882"/>
                <a:gd name="connsiteY12" fmla="*/ 38 h 2336838"/>
                <a:gd name="connsiteX13" fmla="*/ 6324 w 773882"/>
                <a:gd name="connsiteY13" fmla="*/ 38 h 2336838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2"/>
                <a:gd name="connsiteY0" fmla="*/ 38 h 2343129"/>
                <a:gd name="connsiteX1" fmla="*/ 117449 w 773882"/>
                <a:gd name="connsiteY1" fmla="*/ 606463 h 2343129"/>
                <a:gd name="connsiteX2" fmla="*/ 575442 w 773882"/>
                <a:gd name="connsiteY2" fmla="*/ 1074775 h 2343129"/>
                <a:gd name="connsiteX3" fmla="*/ 579411 w 773882"/>
                <a:gd name="connsiteY3" fmla="*/ 1260512 h 2343129"/>
                <a:gd name="connsiteX4" fmla="*/ 184124 w 773882"/>
                <a:gd name="connsiteY4" fmla="*/ 1626432 h 2343129"/>
                <a:gd name="connsiteX5" fmla="*/ 9499 w 773882"/>
                <a:gd name="connsiteY5" fmla="*/ 2336838 h 2343129"/>
                <a:gd name="connsiteX6" fmla="*/ 113480 w 773882"/>
                <a:gd name="connsiteY6" fmla="*/ 2341600 h 2343129"/>
                <a:gd name="connsiteX7" fmla="*/ 184124 w 773882"/>
                <a:gd name="connsiteY7" fmla="*/ 1816138 h 2343129"/>
                <a:gd name="connsiteX8" fmla="*/ 571474 w 773882"/>
                <a:gd name="connsiteY8" fmla="*/ 1324013 h 2343129"/>
                <a:gd name="connsiteX9" fmla="*/ 773880 w 773882"/>
                <a:gd name="connsiteY9" fmla="*/ 1142243 h 2343129"/>
                <a:gd name="connsiteX10" fmla="*/ 574649 w 773882"/>
                <a:gd name="connsiteY10" fmla="*/ 974763 h 2343129"/>
                <a:gd name="connsiteX11" fmla="*/ 180949 w 773882"/>
                <a:gd name="connsiteY11" fmla="*/ 492163 h 2343129"/>
                <a:gd name="connsiteX12" fmla="*/ 113480 w 773882"/>
                <a:gd name="connsiteY12" fmla="*/ 38 h 2343129"/>
                <a:gd name="connsiteX13" fmla="*/ 6324 w 773882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80949 w 773881"/>
                <a:gd name="connsiteY11" fmla="*/ 492163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5"/>
                <a:gd name="connsiteY0" fmla="*/ 38 h 2343129"/>
                <a:gd name="connsiteX1" fmla="*/ 117449 w 773885"/>
                <a:gd name="connsiteY1" fmla="*/ 606463 h 2343129"/>
                <a:gd name="connsiteX2" fmla="*/ 575442 w 773885"/>
                <a:gd name="connsiteY2" fmla="*/ 1074775 h 2343129"/>
                <a:gd name="connsiteX3" fmla="*/ 579411 w 773885"/>
                <a:gd name="connsiteY3" fmla="*/ 1260512 h 2343129"/>
                <a:gd name="connsiteX4" fmla="*/ 184124 w 773885"/>
                <a:gd name="connsiteY4" fmla="*/ 1626432 h 2343129"/>
                <a:gd name="connsiteX5" fmla="*/ 9499 w 773885"/>
                <a:gd name="connsiteY5" fmla="*/ 2336838 h 2343129"/>
                <a:gd name="connsiteX6" fmla="*/ 113480 w 773885"/>
                <a:gd name="connsiteY6" fmla="*/ 2341600 h 2343129"/>
                <a:gd name="connsiteX7" fmla="*/ 184124 w 773885"/>
                <a:gd name="connsiteY7" fmla="*/ 1816138 h 2343129"/>
                <a:gd name="connsiteX8" fmla="*/ 571474 w 773885"/>
                <a:gd name="connsiteY8" fmla="*/ 1324013 h 2343129"/>
                <a:gd name="connsiteX9" fmla="*/ 773880 w 773885"/>
                <a:gd name="connsiteY9" fmla="*/ 1142243 h 2343129"/>
                <a:gd name="connsiteX10" fmla="*/ 553218 w 773885"/>
                <a:gd name="connsiteY10" fmla="*/ 986670 h 2343129"/>
                <a:gd name="connsiteX11" fmla="*/ 180949 w 773885"/>
                <a:gd name="connsiteY11" fmla="*/ 492163 h 2343129"/>
                <a:gd name="connsiteX12" fmla="*/ 113480 w 773885"/>
                <a:gd name="connsiteY12" fmla="*/ 38 h 2343129"/>
                <a:gd name="connsiteX13" fmla="*/ 6324 w 773885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23799 w 773881"/>
                <a:gd name="connsiteY11" fmla="*/ 504069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64280 w 773881"/>
                <a:gd name="connsiteY11" fmla="*/ 494544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3218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0837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0837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773881"/>
                <a:gd name="connsiteY0" fmla="*/ 38 h 2343129"/>
                <a:gd name="connsiteX1" fmla="*/ 117449 w 773881"/>
                <a:gd name="connsiteY1" fmla="*/ 606463 h 2343129"/>
                <a:gd name="connsiteX2" fmla="*/ 575442 w 773881"/>
                <a:gd name="connsiteY2" fmla="*/ 1074775 h 2343129"/>
                <a:gd name="connsiteX3" fmla="*/ 579411 w 773881"/>
                <a:gd name="connsiteY3" fmla="*/ 1260512 h 2343129"/>
                <a:gd name="connsiteX4" fmla="*/ 184124 w 773881"/>
                <a:gd name="connsiteY4" fmla="*/ 1626432 h 2343129"/>
                <a:gd name="connsiteX5" fmla="*/ 9499 w 773881"/>
                <a:gd name="connsiteY5" fmla="*/ 2336838 h 2343129"/>
                <a:gd name="connsiteX6" fmla="*/ 113480 w 773881"/>
                <a:gd name="connsiteY6" fmla="*/ 2341600 h 2343129"/>
                <a:gd name="connsiteX7" fmla="*/ 184124 w 773881"/>
                <a:gd name="connsiteY7" fmla="*/ 1816138 h 2343129"/>
                <a:gd name="connsiteX8" fmla="*/ 571474 w 773881"/>
                <a:gd name="connsiteY8" fmla="*/ 1324013 h 2343129"/>
                <a:gd name="connsiteX9" fmla="*/ 773880 w 773881"/>
                <a:gd name="connsiteY9" fmla="*/ 1142243 h 2343129"/>
                <a:gd name="connsiteX10" fmla="*/ 550837 w 773881"/>
                <a:gd name="connsiteY10" fmla="*/ 986670 h 2343129"/>
                <a:gd name="connsiteX11" fmla="*/ 176186 w 773881"/>
                <a:gd name="connsiteY11" fmla="*/ 535025 h 2343129"/>
                <a:gd name="connsiteX12" fmla="*/ 113480 w 773881"/>
                <a:gd name="connsiteY12" fmla="*/ 38 h 2343129"/>
                <a:gd name="connsiteX13" fmla="*/ 6324 w 773881"/>
                <a:gd name="connsiteY13" fmla="*/ 38 h 2343129"/>
                <a:gd name="connsiteX0" fmla="*/ 6324 w 690539"/>
                <a:gd name="connsiteY0" fmla="*/ 38 h 2343129"/>
                <a:gd name="connsiteX1" fmla="*/ 117449 w 690539"/>
                <a:gd name="connsiteY1" fmla="*/ 606463 h 2343129"/>
                <a:gd name="connsiteX2" fmla="*/ 575442 w 690539"/>
                <a:gd name="connsiteY2" fmla="*/ 1074775 h 2343129"/>
                <a:gd name="connsiteX3" fmla="*/ 579411 w 690539"/>
                <a:gd name="connsiteY3" fmla="*/ 1260512 h 2343129"/>
                <a:gd name="connsiteX4" fmla="*/ 184124 w 690539"/>
                <a:gd name="connsiteY4" fmla="*/ 1626432 h 2343129"/>
                <a:gd name="connsiteX5" fmla="*/ 9499 w 690539"/>
                <a:gd name="connsiteY5" fmla="*/ 2336838 h 2343129"/>
                <a:gd name="connsiteX6" fmla="*/ 113480 w 690539"/>
                <a:gd name="connsiteY6" fmla="*/ 2341600 h 2343129"/>
                <a:gd name="connsiteX7" fmla="*/ 184124 w 690539"/>
                <a:gd name="connsiteY7" fmla="*/ 1816138 h 2343129"/>
                <a:gd name="connsiteX8" fmla="*/ 571474 w 690539"/>
                <a:gd name="connsiteY8" fmla="*/ 1324013 h 2343129"/>
                <a:gd name="connsiteX9" fmla="*/ 690536 w 690539"/>
                <a:gd name="connsiteY9" fmla="*/ 1144624 h 2343129"/>
                <a:gd name="connsiteX10" fmla="*/ 550837 w 690539"/>
                <a:gd name="connsiteY10" fmla="*/ 986670 h 2343129"/>
                <a:gd name="connsiteX11" fmla="*/ 176186 w 690539"/>
                <a:gd name="connsiteY11" fmla="*/ 535025 h 2343129"/>
                <a:gd name="connsiteX12" fmla="*/ 113480 w 690539"/>
                <a:gd name="connsiteY12" fmla="*/ 38 h 2343129"/>
                <a:gd name="connsiteX13" fmla="*/ 6324 w 690539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71474 w 690541"/>
                <a:gd name="connsiteY8" fmla="*/ 1324013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84124 w 690541"/>
                <a:gd name="connsiteY7" fmla="*/ 1816138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48405 w 690541"/>
                <a:gd name="connsiteY7" fmla="*/ 1806613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02418 w 690541"/>
                <a:gd name="connsiteY8" fmla="*/ 1388307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11943 w 690541"/>
                <a:gd name="connsiteY8" fmla="*/ 1343063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16706 w 690541"/>
                <a:gd name="connsiteY8" fmla="*/ 1376400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16706 w 690541"/>
                <a:gd name="connsiteY8" fmla="*/ 1376400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6324 w 690541"/>
                <a:gd name="connsiteY0" fmla="*/ 38 h 2343129"/>
                <a:gd name="connsiteX1" fmla="*/ 117449 w 690541"/>
                <a:gd name="connsiteY1" fmla="*/ 606463 h 2343129"/>
                <a:gd name="connsiteX2" fmla="*/ 575442 w 690541"/>
                <a:gd name="connsiteY2" fmla="*/ 1074775 h 2343129"/>
                <a:gd name="connsiteX3" fmla="*/ 579411 w 690541"/>
                <a:gd name="connsiteY3" fmla="*/ 1260512 h 2343129"/>
                <a:gd name="connsiteX4" fmla="*/ 184124 w 690541"/>
                <a:gd name="connsiteY4" fmla="*/ 1626432 h 2343129"/>
                <a:gd name="connsiteX5" fmla="*/ 9499 w 690541"/>
                <a:gd name="connsiteY5" fmla="*/ 2336838 h 2343129"/>
                <a:gd name="connsiteX6" fmla="*/ 113480 w 690541"/>
                <a:gd name="connsiteY6" fmla="*/ 2341600 h 2343129"/>
                <a:gd name="connsiteX7" fmla="*/ 174599 w 690541"/>
                <a:gd name="connsiteY7" fmla="*/ 1813757 h 2343129"/>
                <a:gd name="connsiteX8" fmla="*/ 516706 w 690541"/>
                <a:gd name="connsiteY8" fmla="*/ 1376400 h 2343129"/>
                <a:gd name="connsiteX9" fmla="*/ 690536 w 690541"/>
                <a:gd name="connsiteY9" fmla="*/ 1144624 h 2343129"/>
                <a:gd name="connsiteX10" fmla="*/ 550837 w 690541"/>
                <a:gd name="connsiteY10" fmla="*/ 986670 h 2343129"/>
                <a:gd name="connsiteX11" fmla="*/ 176186 w 690541"/>
                <a:gd name="connsiteY11" fmla="*/ 535025 h 2343129"/>
                <a:gd name="connsiteX12" fmla="*/ 113480 w 690541"/>
                <a:gd name="connsiteY12" fmla="*/ 38 h 2343129"/>
                <a:gd name="connsiteX13" fmla="*/ 6324 w 690541"/>
                <a:gd name="connsiteY13" fmla="*/ 38 h 2343129"/>
                <a:gd name="connsiteX0" fmla="*/ 5435 w 689652"/>
                <a:gd name="connsiteY0" fmla="*/ 38 h 2343129"/>
                <a:gd name="connsiteX1" fmla="*/ 116560 w 689652"/>
                <a:gd name="connsiteY1" fmla="*/ 606463 h 2343129"/>
                <a:gd name="connsiteX2" fmla="*/ 503116 w 689652"/>
                <a:gd name="connsiteY2" fmla="*/ 1017625 h 2343129"/>
                <a:gd name="connsiteX3" fmla="*/ 578522 w 689652"/>
                <a:gd name="connsiteY3" fmla="*/ 1260512 h 2343129"/>
                <a:gd name="connsiteX4" fmla="*/ 183235 w 689652"/>
                <a:gd name="connsiteY4" fmla="*/ 1626432 h 2343129"/>
                <a:gd name="connsiteX5" fmla="*/ 8610 w 689652"/>
                <a:gd name="connsiteY5" fmla="*/ 2336838 h 2343129"/>
                <a:gd name="connsiteX6" fmla="*/ 112591 w 689652"/>
                <a:gd name="connsiteY6" fmla="*/ 2341600 h 2343129"/>
                <a:gd name="connsiteX7" fmla="*/ 173710 w 689652"/>
                <a:gd name="connsiteY7" fmla="*/ 1813757 h 2343129"/>
                <a:gd name="connsiteX8" fmla="*/ 515817 w 689652"/>
                <a:gd name="connsiteY8" fmla="*/ 1376400 h 2343129"/>
                <a:gd name="connsiteX9" fmla="*/ 689647 w 689652"/>
                <a:gd name="connsiteY9" fmla="*/ 1144624 h 2343129"/>
                <a:gd name="connsiteX10" fmla="*/ 549948 w 689652"/>
                <a:gd name="connsiteY10" fmla="*/ 986670 h 2343129"/>
                <a:gd name="connsiteX11" fmla="*/ 175297 w 689652"/>
                <a:gd name="connsiteY11" fmla="*/ 535025 h 2343129"/>
                <a:gd name="connsiteX12" fmla="*/ 112591 w 689652"/>
                <a:gd name="connsiteY12" fmla="*/ 38 h 2343129"/>
                <a:gd name="connsiteX13" fmla="*/ 5435 w 689652"/>
                <a:gd name="connsiteY13" fmla="*/ 38 h 2343129"/>
                <a:gd name="connsiteX0" fmla="*/ 5435 w 689652"/>
                <a:gd name="connsiteY0" fmla="*/ 38 h 2343129"/>
                <a:gd name="connsiteX1" fmla="*/ 116560 w 689652"/>
                <a:gd name="connsiteY1" fmla="*/ 606463 h 2343129"/>
                <a:gd name="connsiteX2" fmla="*/ 503116 w 689652"/>
                <a:gd name="connsiteY2" fmla="*/ 1017625 h 2343129"/>
                <a:gd name="connsiteX3" fmla="*/ 578522 w 689652"/>
                <a:gd name="connsiteY3" fmla="*/ 1260512 h 2343129"/>
                <a:gd name="connsiteX4" fmla="*/ 183235 w 689652"/>
                <a:gd name="connsiteY4" fmla="*/ 1626432 h 2343129"/>
                <a:gd name="connsiteX5" fmla="*/ 8610 w 689652"/>
                <a:gd name="connsiteY5" fmla="*/ 2336838 h 2343129"/>
                <a:gd name="connsiteX6" fmla="*/ 112591 w 689652"/>
                <a:gd name="connsiteY6" fmla="*/ 2341600 h 2343129"/>
                <a:gd name="connsiteX7" fmla="*/ 173710 w 689652"/>
                <a:gd name="connsiteY7" fmla="*/ 1813757 h 2343129"/>
                <a:gd name="connsiteX8" fmla="*/ 515817 w 689652"/>
                <a:gd name="connsiteY8" fmla="*/ 1376400 h 2343129"/>
                <a:gd name="connsiteX9" fmla="*/ 689647 w 689652"/>
                <a:gd name="connsiteY9" fmla="*/ 1144624 h 2343129"/>
                <a:gd name="connsiteX10" fmla="*/ 549948 w 689652"/>
                <a:gd name="connsiteY10" fmla="*/ 986670 h 2343129"/>
                <a:gd name="connsiteX11" fmla="*/ 175297 w 689652"/>
                <a:gd name="connsiteY11" fmla="*/ 535025 h 2343129"/>
                <a:gd name="connsiteX12" fmla="*/ 112591 w 689652"/>
                <a:gd name="connsiteY12" fmla="*/ 38 h 2343129"/>
                <a:gd name="connsiteX13" fmla="*/ 5435 w 689652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79119 w 690249"/>
                <a:gd name="connsiteY3" fmla="*/ 1260512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79119 w 690249"/>
                <a:gd name="connsiteY3" fmla="*/ 1260512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79119 w 690249"/>
                <a:gd name="connsiteY3" fmla="*/ 1260512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79119 w 690249"/>
                <a:gd name="connsiteY3" fmla="*/ 1260512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6032 w 690249"/>
                <a:gd name="connsiteY0" fmla="*/ 38 h 2343129"/>
                <a:gd name="connsiteX1" fmla="*/ 117157 w 690249"/>
                <a:gd name="connsiteY1" fmla="*/ 606463 h 2343129"/>
                <a:gd name="connsiteX2" fmla="*/ 553720 w 690249"/>
                <a:gd name="connsiteY2" fmla="*/ 1060487 h 2343129"/>
                <a:gd name="connsiteX3" fmla="*/ 552925 w 690249"/>
                <a:gd name="connsiteY3" fmla="*/ 1272418 h 2343129"/>
                <a:gd name="connsiteX4" fmla="*/ 183832 w 690249"/>
                <a:gd name="connsiteY4" fmla="*/ 1626432 h 2343129"/>
                <a:gd name="connsiteX5" fmla="*/ 9207 w 690249"/>
                <a:gd name="connsiteY5" fmla="*/ 2336838 h 2343129"/>
                <a:gd name="connsiteX6" fmla="*/ 113188 w 690249"/>
                <a:gd name="connsiteY6" fmla="*/ 2341600 h 2343129"/>
                <a:gd name="connsiteX7" fmla="*/ 174307 w 690249"/>
                <a:gd name="connsiteY7" fmla="*/ 1813757 h 2343129"/>
                <a:gd name="connsiteX8" fmla="*/ 516414 w 690249"/>
                <a:gd name="connsiteY8" fmla="*/ 1376400 h 2343129"/>
                <a:gd name="connsiteX9" fmla="*/ 690244 w 690249"/>
                <a:gd name="connsiteY9" fmla="*/ 1144624 h 2343129"/>
                <a:gd name="connsiteX10" fmla="*/ 550545 w 690249"/>
                <a:gd name="connsiteY10" fmla="*/ 986670 h 2343129"/>
                <a:gd name="connsiteX11" fmla="*/ 175894 w 690249"/>
                <a:gd name="connsiteY11" fmla="*/ 535025 h 2343129"/>
                <a:gd name="connsiteX12" fmla="*/ 113188 w 690249"/>
                <a:gd name="connsiteY12" fmla="*/ 38 h 2343129"/>
                <a:gd name="connsiteX13" fmla="*/ 6032 w 690249"/>
                <a:gd name="connsiteY13" fmla="*/ 38 h 2343129"/>
                <a:gd name="connsiteX0" fmla="*/ 12817 w 697034"/>
                <a:gd name="connsiteY0" fmla="*/ 38 h 2343129"/>
                <a:gd name="connsiteX1" fmla="*/ 123942 w 697034"/>
                <a:gd name="connsiteY1" fmla="*/ 606463 h 2343129"/>
                <a:gd name="connsiteX2" fmla="*/ 560505 w 697034"/>
                <a:gd name="connsiteY2" fmla="*/ 1060487 h 2343129"/>
                <a:gd name="connsiteX3" fmla="*/ 559710 w 697034"/>
                <a:gd name="connsiteY3" fmla="*/ 1272418 h 2343129"/>
                <a:gd name="connsiteX4" fmla="*/ 131085 w 697034"/>
                <a:gd name="connsiteY4" fmla="*/ 1719301 h 2343129"/>
                <a:gd name="connsiteX5" fmla="*/ 15992 w 697034"/>
                <a:gd name="connsiteY5" fmla="*/ 2336838 h 2343129"/>
                <a:gd name="connsiteX6" fmla="*/ 119973 w 697034"/>
                <a:gd name="connsiteY6" fmla="*/ 2341600 h 2343129"/>
                <a:gd name="connsiteX7" fmla="*/ 181092 w 697034"/>
                <a:gd name="connsiteY7" fmla="*/ 1813757 h 2343129"/>
                <a:gd name="connsiteX8" fmla="*/ 523199 w 697034"/>
                <a:gd name="connsiteY8" fmla="*/ 1376400 h 2343129"/>
                <a:gd name="connsiteX9" fmla="*/ 697029 w 697034"/>
                <a:gd name="connsiteY9" fmla="*/ 1144624 h 2343129"/>
                <a:gd name="connsiteX10" fmla="*/ 557330 w 697034"/>
                <a:gd name="connsiteY10" fmla="*/ 986670 h 2343129"/>
                <a:gd name="connsiteX11" fmla="*/ 182679 w 697034"/>
                <a:gd name="connsiteY11" fmla="*/ 535025 h 2343129"/>
                <a:gd name="connsiteX12" fmla="*/ 119973 w 697034"/>
                <a:gd name="connsiteY12" fmla="*/ 38 h 2343129"/>
                <a:gd name="connsiteX13" fmla="*/ 12817 w 697034"/>
                <a:gd name="connsiteY13" fmla="*/ 38 h 2343129"/>
                <a:gd name="connsiteX0" fmla="*/ 12130 w 696347"/>
                <a:gd name="connsiteY0" fmla="*/ 38 h 2343129"/>
                <a:gd name="connsiteX1" fmla="*/ 123255 w 696347"/>
                <a:gd name="connsiteY1" fmla="*/ 606463 h 2343129"/>
                <a:gd name="connsiteX2" fmla="*/ 559818 w 696347"/>
                <a:gd name="connsiteY2" fmla="*/ 1060487 h 2343129"/>
                <a:gd name="connsiteX3" fmla="*/ 559023 w 696347"/>
                <a:gd name="connsiteY3" fmla="*/ 1272418 h 2343129"/>
                <a:gd name="connsiteX4" fmla="*/ 130398 w 696347"/>
                <a:gd name="connsiteY4" fmla="*/ 1719301 h 2343129"/>
                <a:gd name="connsiteX5" fmla="*/ 15305 w 696347"/>
                <a:gd name="connsiteY5" fmla="*/ 2336838 h 2343129"/>
                <a:gd name="connsiteX6" fmla="*/ 119286 w 696347"/>
                <a:gd name="connsiteY6" fmla="*/ 2341600 h 2343129"/>
                <a:gd name="connsiteX7" fmla="*/ 180405 w 696347"/>
                <a:gd name="connsiteY7" fmla="*/ 1813757 h 2343129"/>
                <a:gd name="connsiteX8" fmla="*/ 522512 w 696347"/>
                <a:gd name="connsiteY8" fmla="*/ 1376400 h 2343129"/>
                <a:gd name="connsiteX9" fmla="*/ 696342 w 696347"/>
                <a:gd name="connsiteY9" fmla="*/ 1144624 h 2343129"/>
                <a:gd name="connsiteX10" fmla="*/ 556643 w 696347"/>
                <a:gd name="connsiteY10" fmla="*/ 986670 h 2343129"/>
                <a:gd name="connsiteX11" fmla="*/ 181992 w 696347"/>
                <a:gd name="connsiteY11" fmla="*/ 535025 h 2343129"/>
                <a:gd name="connsiteX12" fmla="*/ 119286 w 696347"/>
                <a:gd name="connsiteY12" fmla="*/ 38 h 2343129"/>
                <a:gd name="connsiteX13" fmla="*/ 12130 w 696347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50"/>
                <a:gd name="connsiteY0" fmla="*/ 38 h 2343129"/>
                <a:gd name="connsiteX1" fmla="*/ 117158 w 690250"/>
                <a:gd name="connsiteY1" fmla="*/ 606463 h 2343129"/>
                <a:gd name="connsiteX2" fmla="*/ 553721 w 690250"/>
                <a:gd name="connsiteY2" fmla="*/ 1060487 h 2343129"/>
                <a:gd name="connsiteX3" fmla="*/ 552926 w 690250"/>
                <a:gd name="connsiteY3" fmla="*/ 1272418 h 2343129"/>
                <a:gd name="connsiteX4" fmla="*/ 124301 w 690250"/>
                <a:gd name="connsiteY4" fmla="*/ 1719301 h 2343129"/>
                <a:gd name="connsiteX5" fmla="*/ 9208 w 690250"/>
                <a:gd name="connsiteY5" fmla="*/ 2336838 h 2343129"/>
                <a:gd name="connsiteX6" fmla="*/ 113189 w 690250"/>
                <a:gd name="connsiteY6" fmla="*/ 2341600 h 2343129"/>
                <a:gd name="connsiteX7" fmla="*/ 174308 w 690250"/>
                <a:gd name="connsiteY7" fmla="*/ 1813757 h 2343129"/>
                <a:gd name="connsiteX8" fmla="*/ 516415 w 690250"/>
                <a:gd name="connsiteY8" fmla="*/ 1376400 h 2343129"/>
                <a:gd name="connsiteX9" fmla="*/ 690245 w 690250"/>
                <a:gd name="connsiteY9" fmla="*/ 1144624 h 2343129"/>
                <a:gd name="connsiteX10" fmla="*/ 550546 w 690250"/>
                <a:gd name="connsiteY10" fmla="*/ 986670 h 2343129"/>
                <a:gd name="connsiteX11" fmla="*/ 175895 w 690250"/>
                <a:gd name="connsiteY11" fmla="*/ 535025 h 2343129"/>
                <a:gd name="connsiteX12" fmla="*/ 113189 w 690250"/>
                <a:gd name="connsiteY12" fmla="*/ 38 h 2343129"/>
                <a:gd name="connsiteX13" fmla="*/ 6033 w 690250"/>
                <a:gd name="connsiteY13" fmla="*/ 38 h 2343129"/>
                <a:gd name="connsiteX0" fmla="*/ 6033 w 690248"/>
                <a:gd name="connsiteY0" fmla="*/ 38 h 2343129"/>
                <a:gd name="connsiteX1" fmla="*/ 117158 w 690248"/>
                <a:gd name="connsiteY1" fmla="*/ 606463 h 2343129"/>
                <a:gd name="connsiteX2" fmla="*/ 553721 w 690248"/>
                <a:gd name="connsiteY2" fmla="*/ 1060487 h 2343129"/>
                <a:gd name="connsiteX3" fmla="*/ 552926 w 690248"/>
                <a:gd name="connsiteY3" fmla="*/ 1272418 h 2343129"/>
                <a:gd name="connsiteX4" fmla="*/ 124301 w 690248"/>
                <a:gd name="connsiteY4" fmla="*/ 1719301 h 2343129"/>
                <a:gd name="connsiteX5" fmla="*/ 9208 w 690248"/>
                <a:gd name="connsiteY5" fmla="*/ 2336838 h 2343129"/>
                <a:gd name="connsiteX6" fmla="*/ 113189 w 690248"/>
                <a:gd name="connsiteY6" fmla="*/ 2341600 h 2343129"/>
                <a:gd name="connsiteX7" fmla="*/ 174308 w 690248"/>
                <a:gd name="connsiteY7" fmla="*/ 1813757 h 2343129"/>
                <a:gd name="connsiteX8" fmla="*/ 516415 w 690248"/>
                <a:gd name="connsiteY8" fmla="*/ 1376400 h 2343129"/>
                <a:gd name="connsiteX9" fmla="*/ 690245 w 690248"/>
                <a:gd name="connsiteY9" fmla="*/ 1144624 h 2343129"/>
                <a:gd name="connsiteX10" fmla="*/ 550546 w 690248"/>
                <a:gd name="connsiteY10" fmla="*/ 986670 h 2343129"/>
                <a:gd name="connsiteX11" fmla="*/ 175895 w 690248"/>
                <a:gd name="connsiteY11" fmla="*/ 535025 h 2343129"/>
                <a:gd name="connsiteX12" fmla="*/ 113189 w 690248"/>
                <a:gd name="connsiteY12" fmla="*/ 38 h 2343129"/>
                <a:gd name="connsiteX13" fmla="*/ 6033 w 690248"/>
                <a:gd name="connsiteY13" fmla="*/ 38 h 2343129"/>
                <a:gd name="connsiteX0" fmla="*/ 6033 w 690249"/>
                <a:gd name="connsiteY0" fmla="*/ 38 h 2343129"/>
                <a:gd name="connsiteX1" fmla="*/ 117158 w 690249"/>
                <a:gd name="connsiteY1" fmla="*/ 606463 h 2343129"/>
                <a:gd name="connsiteX2" fmla="*/ 553721 w 690249"/>
                <a:gd name="connsiteY2" fmla="*/ 1060487 h 2343129"/>
                <a:gd name="connsiteX3" fmla="*/ 552926 w 690249"/>
                <a:gd name="connsiteY3" fmla="*/ 1272418 h 2343129"/>
                <a:gd name="connsiteX4" fmla="*/ 124301 w 690249"/>
                <a:gd name="connsiteY4" fmla="*/ 1719301 h 2343129"/>
                <a:gd name="connsiteX5" fmla="*/ 9208 w 690249"/>
                <a:gd name="connsiteY5" fmla="*/ 2336838 h 2343129"/>
                <a:gd name="connsiteX6" fmla="*/ 113189 w 690249"/>
                <a:gd name="connsiteY6" fmla="*/ 2341600 h 2343129"/>
                <a:gd name="connsiteX7" fmla="*/ 174308 w 690249"/>
                <a:gd name="connsiteY7" fmla="*/ 1813757 h 2343129"/>
                <a:gd name="connsiteX8" fmla="*/ 516415 w 690249"/>
                <a:gd name="connsiteY8" fmla="*/ 1376400 h 2343129"/>
                <a:gd name="connsiteX9" fmla="*/ 690245 w 690249"/>
                <a:gd name="connsiteY9" fmla="*/ 1144624 h 2343129"/>
                <a:gd name="connsiteX10" fmla="*/ 555308 w 690249"/>
                <a:gd name="connsiteY10" fmla="*/ 993814 h 2343129"/>
                <a:gd name="connsiteX11" fmla="*/ 175895 w 690249"/>
                <a:gd name="connsiteY11" fmla="*/ 535025 h 2343129"/>
                <a:gd name="connsiteX12" fmla="*/ 113189 w 690249"/>
                <a:gd name="connsiteY12" fmla="*/ 38 h 2343129"/>
                <a:gd name="connsiteX13" fmla="*/ 6033 w 690249"/>
                <a:gd name="connsiteY13" fmla="*/ 38 h 2343129"/>
                <a:gd name="connsiteX0" fmla="*/ 6033 w 690249"/>
                <a:gd name="connsiteY0" fmla="*/ 38 h 2343129"/>
                <a:gd name="connsiteX1" fmla="*/ 117158 w 690249"/>
                <a:gd name="connsiteY1" fmla="*/ 606463 h 2343129"/>
                <a:gd name="connsiteX2" fmla="*/ 553721 w 690249"/>
                <a:gd name="connsiteY2" fmla="*/ 1060487 h 2343129"/>
                <a:gd name="connsiteX3" fmla="*/ 552926 w 690249"/>
                <a:gd name="connsiteY3" fmla="*/ 1272418 h 2343129"/>
                <a:gd name="connsiteX4" fmla="*/ 124301 w 690249"/>
                <a:gd name="connsiteY4" fmla="*/ 1719301 h 2343129"/>
                <a:gd name="connsiteX5" fmla="*/ 9208 w 690249"/>
                <a:gd name="connsiteY5" fmla="*/ 2336838 h 2343129"/>
                <a:gd name="connsiteX6" fmla="*/ 113189 w 690249"/>
                <a:gd name="connsiteY6" fmla="*/ 2341600 h 2343129"/>
                <a:gd name="connsiteX7" fmla="*/ 174308 w 690249"/>
                <a:gd name="connsiteY7" fmla="*/ 1813757 h 2343129"/>
                <a:gd name="connsiteX8" fmla="*/ 556896 w 690249"/>
                <a:gd name="connsiteY8" fmla="*/ 1331156 h 2343129"/>
                <a:gd name="connsiteX9" fmla="*/ 690245 w 690249"/>
                <a:gd name="connsiteY9" fmla="*/ 1144624 h 2343129"/>
                <a:gd name="connsiteX10" fmla="*/ 555308 w 690249"/>
                <a:gd name="connsiteY10" fmla="*/ 993814 h 2343129"/>
                <a:gd name="connsiteX11" fmla="*/ 175895 w 690249"/>
                <a:gd name="connsiteY11" fmla="*/ 535025 h 2343129"/>
                <a:gd name="connsiteX12" fmla="*/ 113189 w 690249"/>
                <a:gd name="connsiteY12" fmla="*/ 38 h 2343129"/>
                <a:gd name="connsiteX13" fmla="*/ 6033 w 690249"/>
                <a:gd name="connsiteY13" fmla="*/ 38 h 2343129"/>
                <a:gd name="connsiteX0" fmla="*/ 6033 w 690249"/>
                <a:gd name="connsiteY0" fmla="*/ 38 h 2343129"/>
                <a:gd name="connsiteX1" fmla="*/ 117158 w 690249"/>
                <a:gd name="connsiteY1" fmla="*/ 606463 h 2343129"/>
                <a:gd name="connsiteX2" fmla="*/ 553721 w 690249"/>
                <a:gd name="connsiteY2" fmla="*/ 1060487 h 2343129"/>
                <a:gd name="connsiteX3" fmla="*/ 552926 w 690249"/>
                <a:gd name="connsiteY3" fmla="*/ 1272418 h 2343129"/>
                <a:gd name="connsiteX4" fmla="*/ 124301 w 690249"/>
                <a:gd name="connsiteY4" fmla="*/ 1719301 h 2343129"/>
                <a:gd name="connsiteX5" fmla="*/ 9208 w 690249"/>
                <a:gd name="connsiteY5" fmla="*/ 2336838 h 2343129"/>
                <a:gd name="connsiteX6" fmla="*/ 113189 w 690249"/>
                <a:gd name="connsiteY6" fmla="*/ 2341600 h 2343129"/>
                <a:gd name="connsiteX7" fmla="*/ 174308 w 690249"/>
                <a:gd name="connsiteY7" fmla="*/ 1813757 h 2343129"/>
                <a:gd name="connsiteX8" fmla="*/ 556896 w 690249"/>
                <a:gd name="connsiteY8" fmla="*/ 1331156 h 2343129"/>
                <a:gd name="connsiteX9" fmla="*/ 690245 w 690249"/>
                <a:gd name="connsiteY9" fmla="*/ 1144624 h 2343129"/>
                <a:gd name="connsiteX10" fmla="*/ 555308 w 690249"/>
                <a:gd name="connsiteY10" fmla="*/ 993814 h 2343129"/>
                <a:gd name="connsiteX11" fmla="*/ 175895 w 690249"/>
                <a:gd name="connsiteY11" fmla="*/ 535025 h 2343129"/>
                <a:gd name="connsiteX12" fmla="*/ 113189 w 690249"/>
                <a:gd name="connsiteY12" fmla="*/ 38 h 2343129"/>
                <a:gd name="connsiteX13" fmla="*/ 6033 w 690249"/>
                <a:gd name="connsiteY13" fmla="*/ 38 h 2343129"/>
                <a:gd name="connsiteX0" fmla="*/ 6033 w 690249"/>
                <a:gd name="connsiteY0" fmla="*/ 38 h 2343129"/>
                <a:gd name="connsiteX1" fmla="*/ 117158 w 690249"/>
                <a:gd name="connsiteY1" fmla="*/ 606463 h 2343129"/>
                <a:gd name="connsiteX2" fmla="*/ 553721 w 690249"/>
                <a:gd name="connsiteY2" fmla="*/ 1060487 h 2343129"/>
                <a:gd name="connsiteX3" fmla="*/ 552926 w 690249"/>
                <a:gd name="connsiteY3" fmla="*/ 1272418 h 2343129"/>
                <a:gd name="connsiteX4" fmla="*/ 124301 w 690249"/>
                <a:gd name="connsiteY4" fmla="*/ 1719301 h 2343129"/>
                <a:gd name="connsiteX5" fmla="*/ 9208 w 690249"/>
                <a:gd name="connsiteY5" fmla="*/ 2336838 h 2343129"/>
                <a:gd name="connsiteX6" fmla="*/ 113189 w 690249"/>
                <a:gd name="connsiteY6" fmla="*/ 2341600 h 2343129"/>
                <a:gd name="connsiteX7" fmla="*/ 174308 w 690249"/>
                <a:gd name="connsiteY7" fmla="*/ 1813757 h 2343129"/>
                <a:gd name="connsiteX8" fmla="*/ 556896 w 690249"/>
                <a:gd name="connsiteY8" fmla="*/ 1331156 h 2343129"/>
                <a:gd name="connsiteX9" fmla="*/ 690245 w 690249"/>
                <a:gd name="connsiteY9" fmla="*/ 1144624 h 2343129"/>
                <a:gd name="connsiteX10" fmla="*/ 555308 w 690249"/>
                <a:gd name="connsiteY10" fmla="*/ 993814 h 2343129"/>
                <a:gd name="connsiteX11" fmla="*/ 175895 w 690249"/>
                <a:gd name="connsiteY11" fmla="*/ 535025 h 2343129"/>
                <a:gd name="connsiteX12" fmla="*/ 113189 w 690249"/>
                <a:gd name="connsiteY12" fmla="*/ 38 h 2343129"/>
                <a:gd name="connsiteX13" fmla="*/ 6033 w 690249"/>
                <a:gd name="connsiteY13" fmla="*/ 38 h 2343129"/>
                <a:gd name="connsiteX0" fmla="*/ 6033 w 690332"/>
                <a:gd name="connsiteY0" fmla="*/ 38 h 2343129"/>
                <a:gd name="connsiteX1" fmla="*/ 117158 w 690332"/>
                <a:gd name="connsiteY1" fmla="*/ 606463 h 2343129"/>
                <a:gd name="connsiteX2" fmla="*/ 553721 w 690332"/>
                <a:gd name="connsiteY2" fmla="*/ 1060487 h 2343129"/>
                <a:gd name="connsiteX3" fmla="*/ 552926 w 690332"/>
                <a:gd name="connsiteY3" fmla="*/ 1272418 h 2343129"/>
                <a:gd name="connsiteX4" fmla="*/ 124301 w 690332"/>
                <a:gd name="connsiteY4" fmla="*/ 1719301 h 2343129"/>
                <a:gd name="connsiteX5" fmla="*/ 9208 w 690332"/>
                <a:gd name="connsiteY5" fmla="*/ 2336838 h 2343129"/>
                <a:gd name="connsiteX6" fmla="*/ 113189 w 690332"/>
                <a:gd name="connsiteY6" fmla="*/ 2341600 h 2343129"/>
                <a:gd name="connsiteX7" fmla="*/ 174308 w 690332"/>
                <a:gd name="connsiteY7" fmla="*/ 1813757 h 2343129"/>
                <a:gd name="connsiteX8" fmla="*/ 556896 w 690332"/>
                <a:gd name="connsiteY8" fmla="*/ 1331156 h 2343129"/>
                <a:gd name="connsiteX9" fmla="*/ 690245 w 690332"/>
                <a:gd name="connsiteY9" fmla="*/ 1144624 h 2343129"/>
                <a:gd name="connsiteX10" fmla="*/ 555308 w 690332"/>
                <a:gd name="connsiteY10" fmla="*/ 993814 h 2343129"/>
                <a:gd name="connsiteX11" fmla="*/ 175895 w 690332"/>
                <a:gd name="connsiteY11" fmla="*/ 535025 h 2343129"/>
                <a:gd name="connsiteX12" fmla="*/ 113189 w 690332"/>
                <a:gd name="connsiteY12" fmla="*/ 38 h 2343129"/>
                <a:gd name="connsiteX13" fmla="*/ 6033 w 690332"/>
                <a:gd name="connsiteY13" fmla="*/ 38 h 2343129"/>
                <a:gd name="connsiteX0" fmla="*/ 6033 w 632159"/>
                <a:gd name="connsiteY0" fmla="*/ 38 h 2343129"/>
                <a:gd name="connsiteX1" fmla="*/ 117158 w 632159"/>
                <a:gd name="connsiteY1" fmla="*/ 606463 h 2343129"/>
                <a:gd name="connsiteX2" fmla="*/ 553721 w 632159"/>
                <a:gd name="connsiteY2" fmla="*/ 1060487 h 2343129"/>
                <a:gd name="connsiteX3" fmla="*/ 552926 w 632159"/>
                <a:gd name="connsiteY3" fmla="*/ 1272418 h 2343129"/>
                <a:gd name="connsiteX4" fmla="*/ 124301 w 632159"/>
                <a:gd name="connsiteY4" fmla="*/ 1719301 h 2343129"/>
                <a:gd name="connsiteX5" fmla="*/ 9208 w 632159"/>
                <a:gd name="connsiteY5" fmla="*/ 2336838 h 2343129"/>
                <a:gd name="connsiteX6" fmla="*/ 113189 w 632159"/>
                <a:gd name="connsiteY6" fmla="*/ 2341600 h 2343129"/>
                <a:gd name="connsiteX7" fmla="*/ 174308 w 632159"/>
                <a:gd name="connsiteY7" fmla="*/ 1813757 h 2343129"/>
                <a:gd name="connsiteX8" fmla="*/ 556896 w 632159"/>
                <a:gd name="connsiteY8" fmla="*/ 1331156 h 2343129"/>
                <a:gd name="connsiteX9" fmla="*/ 555308 w 632159"/>
                <a:gd name="connsiteY9" fmla="*/ 993814 h 2343129"/>
                <a:gd name="connsiteX10" fmla="*/ 175895 w 632159"/>
                <a:gd name="connsiteY10" fmla="*/ 535025 h 2343129"/>
                <a:gd name="connsiteX11" fmla="*/ 113189 w 632159"/>
                <a:gd name="connsiteY11" fmla="*/ 38 h 2343129"/>
                <a:gd name="connsiteX12" fmla="*/ 6033 w 632159"/>
                <a:gd name="connsiteY12" fmla="*/ 38 h 2343129"/>
                <a:gd name="connsiteX0" fmla="*/ 6033 w 656624"/>
                <a:gd name="connsiteY0" fmla="*/ 38 h 2343129"/>
                <a:gd name="connsiteX1" fmla="*/ 117158 w 656624"/>
                <a:gd name="connsiteY1" fmla="*/ 606463 h 2343129"/>
                <a:gd name="connsiteX2" fmla="*/ 553721 w 656624"/>
                <a:gd name="connsiteY2" fmla="*/ 1060487 h 2343129"/>
                <a:gd name="connsiteX3" fmla="*/ 552926 w 656624"/>
                <a:gd name="connsiteY3" fmla="*/ 1272418 h 2343129"/>
                <a:gd name="connsiteX4" fmla="*/ 124301 w 656624"/>
                <a:gd name="connsiteY4" fmla="*/ 1719301 h 2343129"/>
                <a:gd name="connsiteX5" fmla="*/ 9208 w 656624"/>
                <a:gd name="connsiteY5" fmla="*/ 2336838 h 2343129"/>
                <a:gd name="connsiteX6" fmla="*/ 113189 w 656624"/>
                <a:gd name="connsiteY6" fmla="*/ 2341600 h 2343129"/>
                <a:gd name="connsiteX7" fmla="*/ 174308 w 656624"/>
                <a:gd name="connsiteY7" fmla="*/ 1813757 h 2343129"/>
                <a:gd name="connsiteX8" fmla="*/ 556896 w 656624"/>
                <a:gd name="connsiteY8" fmla="*/ 1331156 h 2343129"/>
                <a:gd name="connsiteX9" fmla="*/ 555308 w 656624"/>
                <a:gd name="connsiteY9" fmla="*/ 993814 h 2343129"/>
                <a:gd name="connsiteX10" fmla="*/ 175895 w 656624"/>
                <a:gd name="connsiteY10" fmla="*/ 535025 h 2343129"/>
                <a:gd name="connsiteX11" fmla="*/ 113189 w 656624"/>
                <a:gd name="connsiteY11" fmla="*/ 38 h 2343129"/>
                <a:gd name="connsiteX12" fmla="*/ 6033 w 656624"/>
                <a:gd name="connsiteY12" fmla="*/ 38 h 2343129"/>
                <a:gd name="connsiteX0" fmla="*/ 6033 w 663046"/>
                <a:gd name="connsiteY0" fmla="*/ 38 h 2343129"/>
                <a:gd name="connsiteX1" fmla="*/ 117158 w 663046"/>
                <a:gd name="connsiteY1" fmla="*/ 606463 h 2343129"/>
                <a:gd name="connsiteX2" fmla="*/ 553721 w 663046"/>
                <a:gd name="connsiteY2" fmla="*/ 1060487 h 2343129"/>
                <a:gd name="connsiteX3" fmla="*/ 552926 w 663046"/>
                <a:gd name="connsiteY3" fmla="*/ 1272418 h 2343129"/>
                <a:gd name="connsiteX4" fmla="*/ 124301 w 663046"/>
                <a:gd name="connsiteY4" fmla="*/ 1719301 h 2343129"/>
                <a:gd name="connsiteX5" fmla="*/ 9208 w 663046"/>
                <a:gd name="connsiteY5" fmla="*/ 2336838 h 2343129"/>
                <a:gd name="connsiteX6" fmla="*/ 113189 w 663046"/>
                <a:gd name="connsiteY6" fmla="*/ 2341600 h 2343129"/>
                <a:gd name="connsiteX7" fmla="*/ 174308 w 663046"/>
                <a:gd name="connsiteY7" fmla="*/ 1813757 h 2343129"/>
                <a:gd name="connsiteX8" fmla="*/ 556896 w 663046"/>
                <a:gd name="connsiteY8" fmla="*/ 1331156 h 2343129"/>
                <a:gd name="connsiteX9" fmla="*/ 555308 w 663046"/>
                <a:gd name="connsiteY9" fmla="*/ 993814 h 2343129"/>
                <a:gd name="connsiteX10" fmla="*/ 175895 w 663046"/>
                <a:gd name="connsiteY10" fmla="*/ 535025 h 2343129"/>
                <a:gd name="connsiteX11" fmla="*/ 113189 w 663046"/>
                <a:gd name="connsiteY11" fmla="*/ 38 h 2343129"/>
                <a:gd name="connsiteX12" fmla="*/ 6033 w 663046"/>
                <a:gd name="connsiteY12" fmla="*/ 38 h 2343129"/>
                <a:gd name="connsiteX0" fmla="*/ 6033 w 681517"/>
                <a:gd name="connsiteY0" fmla="*/ 38 h 2343129"/>
                <a:gd name="connsiteX1" fmla="*/ 117158 w 681517"/>
                <a:gd name="connsiteY1" fmla="*/ 606463 h 2343129"/>
                <a:gd name="connsiteX2" fmla="*/ 553721 w 681517"/>
                <a:gd name="connsiteY2" fmla="*/ 1060487 h 2343129"/>
                <a:gd name="connsiteX3" fmla="*/ 552926 w 681517"/>
                <a:gd name="connsiteY3" fmla="*/ 1272418 h 2343129"/>
                <a:gd name="connsiteX4" fmla="*/ 124301 w 681517"/>
                <a:gd name="connsiteY4" fmla="*/ 1719301 h 2343129"/>
                <a:gd name="connsiteX5" fmla="*/ 9208 w 681517"/>
                <a:gd name="connsiteY5" fmla="*/ 2336838 h 2343129"/>
                <a:gd name="connsiteX6" fmla="*/ 113189 w 681517"/>
                <a:gd name="connsiteY6" fmla="*/ 2341600 h 2343129"/>
                <a:gd name="connsiteX7" fmla="*/ 174308 w 681517"/>
                <a:gd name="connsiteY7" fmla="*/ 1813757 h 2343129"/>
                <a:gd name="connsiteX8" fmla="*/ 556896 w 681517"/>
                <a:gd name="connsiteY8" fmla="*/ 1331156 h 2343129"/>
                <a:gd name="connsiteX9" fmla="*/ 555308 w 681517"/>
                <a:gd name="connsiteY9" fmla="*/ 993814 h 2343129"/>
                <a:gd name="connsiteX10" fmla="*/ 175895 w 681517"/>
                <a:gd name="connsiteY10" fmla="*/ 535025 h 2343129"/>
                <a:gd name="connsiteX11" fmla="*/ 113189 w 681517"/>
                <a:gd name="connsiteY11" fmla="*/ 38 h 2343129"/>
                <a:gd name="connsiteX12" fmla="*/ 6033 w 681517"/>
                <a:gd name="connsiteY12" fmla="*/ 38 h 2343129"/>
                <a:gd name="connsiteX0" fmla="*/ 6033 w 634658"/>
                <a:gd name="connsiteY0" fmla="*/ 38 h 2343129"/>
                <a:gd name="connsiteX1" fmla="*/ 117158 w 634658"/>
                <a:gd name="connsiteY1" fmla="*/ 606463 h 2343129"/>
                <a:gd name="connsiteX2" fmla="*/ 553721 w 634658"/>
                <a:gd name="connsiteY2" fmla="*/ 1060487 h 2343129"/>
                <a:gd name="connsiteX3" fmla="*/ 552926 w 634658"/>
                <a:gd name="connsiteY3" fmla="*/ 1272418 h 2343129"/>
                <a:gd name="connsiteX4" fmla="*/ 124301 w 634658"/>
                <a:gd name="connsiteY4" fmla="*/ 1719301 h 2343129"/>
                <a:gd name="connsiteX5" fmla="*/ 9208 w 634658"/>
                <a:gd name="connsiteY5" fmla="*/ 2336838 h 2343129"/>
                <a:gd name="connsiteX6" fmla="*/ 113189 w 634658"/>
                <a:gd name="connsiteY6" fmla="*/ 2341600 h 2343129"/>
                <a:gd name="connsiteX7" fmla="*/ 200502 w 634658"/>
                <a:gd name="connsiteY7" fmla="*/ 1756607 h 2343129"/>
                <a:gd name="connsiteX8" fmla="*/ 556896 w 634658"/>
                <a:gd name="connsiteY8" fmla="*/ 1331156 h 2343129"/>
                <a:gd name="connsiteX9" fmla="*/ 555308 w 634658"/>
                <a:gd name="connsiteY9" fmla="*/ 993814 h 2343129"/>
                <a:gd name="connsiteX10" fmla="*/ 175895 w 634658"/>
                <a:gd name="connsiteY10" fmla="*/ 535025 h 2343129"/>
                <a:gd name="connsiteX11" fmla="*/ 113189 w 634658"/>
                <a:gd name="connsiteY11" fmla="*/ 38 h 2343129"/>
                <a:gd name="connsiteX12" fmla="*/ 6033 w 634658"/>
                <a:gd name="connsiteY12" fmla="*/ 38 h 2343129"/>
                <a:gd name="connsiteX0" fmla="*/ 6033 w 676933"/>
                <a:gd name="connsiteY0" fmla="*/ 38 h 2343129"/>
                <a:gd name="connsiteX1" fmla="*/ 117158 w 676933"/>
                <a:gd name="connsiteY1" fmla="*/ 606463 h 2343129"/>
                <a:gd name="connsiteX2" fmla="*/ 553721 w 676933"/>
                <a:gd name="connsiteY2" fmla="*/ 1060487 h 2343129"/>
                <a:gd name="connsiteX3" fmla="*/ 552926 w 676933"/>
                <a:gd name="connsiteY3" fmla="*/ 1272418 h 2343129"/>
                <a:gd name="connsiteX4" fmla="*/ 124301 w 676933"/>
                <a:gd name="connsiteY4" fmla="*/ 1719301 h 2343129"/>
                <a:gd name="connsiteX5" fmla="*/ 9208 w 676933"/>
                <a:gd name="connsiteY5" fmla="*/ 2336838 h 2343129"/>
                <a:gd name="connsiteX6" fmla="*/ 113189 w 676933"/>
                <a:gd name="connsiteY6" fmla="*/ 2341600 h 2343129"/>
                <a:gd name="connsiteX7" fmla="*/ 200502 w 676933"/>
                <a:gd name="connsiteY7" fmla="*/ 1756607 h 2343129"/>
                <a:gd name="connsiteX8" fmla="*/ 556896 w 676933"/>
                <a:gd name="connsiteY8" fmla="*/ 1331156 h 2343129"/>
                <a:gd name="connsiteX9" fmla="*/ 555308 w 676933"/>
                <a:gd name="connsiteY9" fmla="*/ 993814 h 2343129"/>
                <a:gd name="connsiteX10" fmla="*/ 175895 w 676933"/>
                <a:gd name="connsiteY10" fmla="*/ 535025 h 2343129"/>
                <a:gd name="connsiteX11" fmla="*/ 113189 w 676933"/>
                <a:gd name="connsiteY11" fmla="*/ 38 h 2343129"/>
                <a:gd name="connsiteX12" fmla="*/ 6033 w 676933"/>
                <a:gd name="connsiteY12" fmla="*/ 38 h 2343129"/>
                <a:gd name="connsiteX0" fmla="*/ 6033 w 676933"/>
                <a:gd name="connsiteY0" fmla="*/ 38 h 2343129"/>
                <a:gd name="connsiteX1" fmla="*/ 117158 w 676933"/>
                <a:gd name="connsiteY1" fmla="*/ 606463 h 2343129"/>
                <a:gd name="connsiteX2" fmla="*/ 553721 w 676933"/>
                <a:gd name="connsiteY2" fmla="*/ 1060487 h 2343129"/>
                <a:gd name="connsiteX3" fmla="*/ 552926 w 676933"/>
                <a:gd name="connsiteY3" fmla="*/ 1272418 h 2343129"/>
                <a:gd name="connsiteX4" fmla="*/ 124301 w 676933"/>
                <a:gd name="connsiteY4" fmla="*/ 1719301 h 2343129"/>
                <a:gd name="connsiteX5" fmla="*/ 9208 w 676933"/>
                <a:gd name="connsiteY5" fmla="*/ 2336838 h 2343129"/>
                <a:gd name="connsiteX6" fmla="*/ 113189 w 676933"/>
                <a:gd name="connsiteY6" fmla="*/ 2341600 h 2343129"/>
                <a:gd name="connsiteX7" fmla="*/ 200502 w 676933"/>
                <a:gd name="connsiteY7" fmla="*/ 1756607 h 2343129"/>
                <a:gd name="connsiteX8" fmla="*/ 556896 w 676933"/>
                <a:gd name="connsiteY8" fmla="*/ 1331156 h 2343129"/>
                <a:gd name="connsiteX9" fmla="*/ 555308 w 676933"/>
                <a:gd name="connsiteY9" fmla="*/ 993814 h 2343129"/>
                <a:gd name="connsiteX10" fmla="*/ 175895 w 676933"/>
                <a:gd name="connsiteY10" fmla="*/ 535025 h 2343129"/>
                <a:gd name="connsiteX11" fmla="*/ 113189 w 676933"/>
                <a:gd name="connsiteY11" fmla="*/ 38 h 2343129"/>
                <a:gd name="connsiteX12" fmla="*/ 6033 w 676933"/>
                <a:gd name="connsiteY12" fmla="*/ 38 h 2343129"/>
                <a:gd name="connsiteX0" fmla="*/ 6033 w 676933"/>
                <a:gd name="connsiteY0" fmla="*/ 38 h 2343129"/>
                <a:gd name="connsiteX1" fmla="*/ 117158 w 676933"/>
                <a:gd name="connsiteY1" fmla="*/ 606463 h 2343129"/>
                <a:gd name="connsiteX2" fmla="*/ 553721 w 676933"/>
                <a:gd name="connsiteY2" fmla="*/ 1060487 h 2343129"/>
                <a:gd name="connsiteX3" fmla="*/ 552926 w 676933"/>
                <a:gd name="connsiteY3" fmla="*/ 1272418 h 2343129"/>
                <a:gd name="connsiteX4" fmla="*/ 124301 w 676933"/>
                <a:gd name="connsiteY4" fmla="*/ 1719301 h 2343129"/>
                <a:gd name="connsiteX5" fmla="*/ 9208 w 676933"/>
                <a:gd name="connsiteY5" fmla="*/ 2336838 h 2343129"/>
                <a:gd name="connsiteX6" fmla="*/ 113189 w 676933"/>
                <a:gd name="connsiteY6" fmla="*/ 2341600 h 2343129"/>
                <a:gd name="connsiteX7" fmla="*/ 200502 w 676933"/>
                <a:gd name="connsiteY7" fmla="*/ 1756607 h 2343129"/>
                <a:gd name="connsiteX8" fmla="*/ 556896 w 676933"/>
                <a:gd name="connsiteY8" fmla="*/ 1331156 h 2343129"/>
                <a:gd name="connsiteX9" fmla="*/ 555308 w 676933"/>
                <a:gd name="connsiteY9" fmla="*/ 993814 h 2343129"/>
                <a:gd name="connsiteX10" fmla="*/ 175895 w 676933"/>
                <a:gd name="connsiteY10" fmla="*/ 535025 h 2343129"/>
                <a:gd name="connsiteX11" fmla="*/ 113189 w 676933"/>
                <a:gd name="connsiteY11" fmla="*/ 38 h 2343129"/>
                <a:gd name="connsiteX12" fmla="*/ 6033 w 676933"/>
                <a:gd name="connsiteY12" fmla="*/ 38 h 2343129"/>
                <a:gd name="connsiteX0" fmla="*/ 6033 w 683751"/>
                <a:gd name="connsiteY0" fmla="*/ 38 h 2343129"/>
                <a:gd name="connsiteX1" fmla="*/ 117158 w 683751"/>
                <a:gd name="connsiteY1" fmla="*/ 606463 h 2343129"/>
                <a:gd name="connsiteX2" fmla="*/ 553721 w 683751"/>
                <a:gd name="connsiteY2" fmla="*/ 1060487 h 2343129"/>
                <a:gd name="connsiteX3" fmla="*/ 552926 w 683751"/>
                <a:gd name="connsiteY3" fmla="*/ 1272418 h 2343129"/>
                <a:gd name="connsiteX4" fmla="*/ 124301 w 683751"/>
                <a:gd name="connsiteY4" fmla="*/ 1719301 h 2343129"/>
                <a:gd name="connsiteX5" fmla="*/ 9208 w 683751"/>
                <a:gd name="connsiteY5" fmla="*/ 2336838 h 2343129"/>
                <a:gd name="connsiteX6" fmla="*/ 113189 w 683751"/>
                <a:gd name="connsiteY6" fmla="*/ 2341600 h 2343129"/>
                <a:gd name="connsiteX7" fmla="*/ 200502 w 683751"/>
                <a:gd name="connsiteY7" fmla="*/ 1756607 h 2343129"/>
                <a:gd name="connsiteX8" fmla="*/ 556896 w 683751"/>
                <a:gd name="connsiteY8" fmla="*/ 1331156 h 2343129"/>
                <a:gd name="connsiteX9" fmla="*/ 555308 w 683751"/>
                <a:gd name="connsiteY9" fmla="*/ 993814 h 2343129"/>
                <a:gd name="connsiteX10" fmla="*/ 175895 w 683751"/>
                <a:gd name="connsiteY10" fmla="*/ 535025 h 2343129"/>
                <a:gd name="connsiteX11" fmla="*/ 113189 w 683751"/>
                <a:gd name="connsiteY11" fmla="*/ 38 h 2343129"/>
                <a:gd name="connsiteX12" fmla="*/ 6033 w 683751"/>
                <a:gd name="connsiteY12" fmla="*/ 38 h 2343129"/>
                <a:gd name="connsiteX0" fmla="*/ 6033 w 683751"/>
                <a:gd name="connsiteY0" fmla="*/ 38 h 2343129"/>
                <a:gd name="connsiteX1" fmla="*/ 117158 w 683751"/>
                <a:gd name="connsiteY1" fmla="*/ 606463 h 2343129"/>
                <a:gd name="connsiteX2" fmla="*/ 553721 w 683751"/>
                <a:gd name="connsiteY2" fmla="*/ 1060487 h 2343129"/>
                <a:gd name="connsiteX3" fmla="*/ 552926 w 683751"/>
                <a:gd name="connsiteY3" fmla="*/ 1272418 h 2343129"/>
                <a:gd name="connsiteX4" fmla="*/ 124301 w 683751"/>
                <a:gd name="connsiteY4" fmla="*/ 1719301 h 2343129"/>
                <a:gd name="connsiteX5" fmla="*/ 9208 w 683751"/>
                <a:gd name="connsiteY5" fmla="*/ 2336838 h 2343129"/>
                <a:gd name="connsiteX6" fmla="*/ 113189 w 683751"/>
                <a:gd name="connsiteY6" fmla="*/ 2341600 h 2343129"/>
                <a:gd name="connsiteX7" fmla="*/ 200502 w 683751"/>
                <a:gd name="connsiteY7" fmla="*/ 1756607 h 2343129"/>
                <a:gd name="connsiteX8" fmla="*/ 556896 w 683751"/>
                <a:gd name="connsiteY8" fmla="*/ 1331156 h 2343129"/>
                <a:gd name="connsiteX9" fmla="*/ 555308 w 683751"/>
                <a:gd name="connsiteY9" fmla="*/ 993814 h 2343129"/>
                <a:gd name="connsiteX10" fmla="*/ 175895 w 683751"/>
                <a:gd name="connsiteY10" fmla="*/ 535025 h 2343129"/>
                <a:gd name="connsiteX11" fmla="*/ 113189 w 683751"/>
                <a:gd name="connsiteY11" fmla="*/ 38 h 2343129"/>
                <a:gd name="connsiteX12" fmla="*/ 6033 w 683751"/>
                <a:gd name="connsiteY12" fmla="*/ 38 h 2343129"/>
                <a:gd name="connsiteX0" fmla="*/ 6033 w 683895"/>
                <a:gd name="connsiteY0" fmla="*/ 38 h 2343129"/>
                <a:gd name="connsiteX1" fmla="*/ 117158 w 683895"/>
                <a:gd name="connsiteY1" fmla="*/ 606463 h 2343129"/>
                <a:gd name="connsiteX2" fmla="*/ 553721 w 683895"/>
                <a:gd name="connsiteY2" fmla="*/ 1060487 h 2343129"/>
                <a:gd name="connsiteX3" fmla="*/ 552926 w 683895"/>
                <a:gd name="connsiteY3" fmla="*/ 1272418 h 2343129"/>
                <a:gd name="connsiteX4" fmla="*/ 124301 w 683895"/>
                <a:gd name="connsiteY4" fmla="*/ 1719301 h 2343129"/>
                <a:gd name="connsiteX5" fmla="*/ 9208 w 683895"/>
                <a:gd name="connsiteY5" fmla="*/ 2336838 h 2343129"/>
                <a:gd name="connsiteX6" fmla="*/ 113189 w 683895"/>
                <a:gd name="connsiteY6" fmla="*/ 2341600 h 2343129"/>
                <a:gd name="connsiteX7" fmla="*/ 200502 w 683895"/>
                <a:gd name="connsiteY7" fmla="*/ 1756607 h 2343129"/>
                <a:gd name="connsiteX8" fmla="*/ 556896 w 683895"/>
                <a:gd name="connsiteY8" fmla="*/ 1331156 h 2343129"/>
                <a:gd name="connsiteX9" fmla="*/ 683894 w 683895"/>
                <a:gd name="connsiteY9" fmla="*/ 1165263 h 2343129"/>
                <a:gd name="connsiteX10" fmla="*/ 555308 w 683895"/>
                <a:gd name="connsiteY10" fmla="*/ 993814 h 2343129"/>
                <a:gd name="connsiteX11" fmla="*/ 175895 w 683895"/>
                <a:gd name="connsiteY11" fmla="*/ 535025 h 2343129"/>
                <a:gd name="connsiteX12" fmla="*/ 113189 w 683895"/>
                <a:gd name="connsiteY12" fmla="*/ 38 h 2343129"/>
                <a:gd name="connsiteX13" fmla="*/ 6033 w 683895"/>
                <a:gd name="connsiteY13" fmla="*/ 38 h 2343129"/>
                <a:gd name="connsiteX0" fmla="*/ 6033 w 702832"/>
                <a:gd name="connsiteY0" fmla="*/ 38 h 2343129"/>
                <a:gd name="connsiteX1" fmla="*/ 117158 w 702832"/>
                <a:gd name="connsiteY1" fmla="*/ 606463 h 2343129"/>
                <a:gd name="connsiteX2" fmla="*/ 553721 w 702832"/>
                <a:gd name="connsiteY2" fmla="*/ 1060487 h 2343129"/>
                <a:gd name="connsiteX3" fmla="*/ 552926 w 702832"/>
                <a:gd name="connsiteY3" fmla="*/ 1272418 h 2343129"/>
                <a:gd name="connsiteX4" fmla="*/ 124301 w 702832"/>
                <a:gd name="connsiteY4" fmla="*/ 1719301 h 2343129"/>
                <a:gd name="connsiteX5" fmla="*/ 9208 w 702832"/>
                <a:gd name="connsiteY5" fmla="*/ 2336838 h 2343129"/>
                <a:gd name="connsiteX6" fmla="*/ 113189 w 702832"/>
                <a:gd name="connsiteY6" fmla="*/ 2341600 h 2343129"/>
                <a:gd name="connsiteX7" fmla="*/ 200502 w 702832"/>
                <a:gd name="connsiteY7" fmla="*/ 1756607 h 2343129"/>
                <a:gd name="connsiteX8" fmla="*/ 556896 w 702832"/>
                <a:gd name="connsiteY8" fmla="*/ 1331156 h 2343129"/>
                <a:gd name="connsiteX9" fmla="*/ 683894 w 702832"/>
                <a:gd name="connsiteY9" fmla="*/ 1165263 h 2343129"/>
                <a:gd name="connsiteX10" fmla="*/ 175895 w 702832"/>
                <a:gd name="connsiteY10" fmla="*/ 535025 h 2343129"/>
                <a:gd name="connsiteX11" fmla="*/ 113189 w 702832"/>
                <a:gd name="connsiteY11" fmla="*/ 38 h 2343129"/>
                <a:gd name="connsiteX12" fmla="*/ 6033 w 702832"/>
                <a:gd name="connsiteY12" fmla="*/ 38 h 2343129"/>
                <a:gd name="connsiteX0" fmla="*/ 6033 w 683925"/>
                <a:gd name="connsiteY0" fmla="*/ 38 h 2343129"/>
                <a:gd name="connsiteX1" fmla="*/ 117158 w 683925"/>
                <a:gd name="connsiteY1" fmla="*/ 606463 h 2343129"/>
                <a:gd name="connsiteX2" fmla="*/ 553721 w 683925"/>
                <a:gd name="connsiteY2" fmla="*/ 1060487 h 2343129"/>
                <a:gd name="connsiteX3" fmla="*/ 552926 w 683925"/>
                <a:gd name="connsiteY3" fmla="*/ 1272418 h 2343129"/>
                <a:gd name="connsiteX4" fmla="*/ 124301 w 683925"/>
                <a:gd name="connsiteY4" fmla="*/ 1719301 h 2343129"/>
                <a:gd name="connsiteX5" fmla="*/ 9208 w 683925"/>
                <a:gd name="connsiteY5" fmla="*/ 2336838 h 2343129"/>
                <a:gd name="connsiteX6" fmla="*/ 113189 w 683925"/>
                <a:gd name="connsiteY6" fmla="*/ 2341600 h 2343129"/>
                <a:gd name="connsiteX7" fmla="*/ 200502 w 683925"/>
                <a:gd name="connsiteY7" fmla="*/ 1756607 h 2343129"/>
                <a:gd name="connsiteX8" fmla="*/ 683894 w 683925"/>
                <a:gd name="connsiteY8" fmla="*/ 1165263 h 2343129"/>
                <a:gd name="connsiteX9" fmla="*/ 175895 w 683925"/>
                <a:gd name="connsiteY9" fmla="*/ 535025 h 2343129"/>
                <a:gd name="connsiteX10" fmla="*/ 113189 w 683925"/>
                <a:gd name="connsiteY10" fmla="*/ 38 h 2343129"/>
                <a:gd name="connsiteX11" fmla="*/ 6033 w 683925"/>
                <a:gd name="connsiteY11" fmla="*/ 38 h 2343129"/>
                <a:gd name="connsiteX0" fmla="*/ 6033 w 689984"/>
                <a:gd name="connsiteY0" fmla="*/ 38 h 2343129"/>
                <a:gd name="connsiteX1" fmla="*/ 117158 w 689984"/>
                <a:gd name="connsiteY1" fmla="*/ 606463 h 2343129"/>
                <a:gd name="connsiteX2" fmla="*/ 553721 w 689984"/>
                <a:gd name="connsiteY2" fmla="*/ 1060487 h 2343129"/>
                <a:gd name="connsiteX3" fmla="*/ 552926 w 689984"/>
                <a:gd name="connsiteY3" fmla="*/ 1272418 h 2343129"/>
                <a:gd name="connsiteX4" fmla="*/ 124301 w 689984"/>
                <a:gd name="connsiteY4" fmla="*/ 1719301 h 2343129"/>
                <a:gd name="connsiteX5" fmla="*/ 9208 w 689984"/>
                <a:gd name="connsiteY5" fmla="*/ 2336838 h 2343129"/>
                <a:gd name="connsiteX6" fmla="*/ 113189 w 689984"/>
                <a:gd name="connsiteY6" fmla="*/ 2341600 h 2343129"/>
                <a:gd name="connsiteX7" fmla="*/ 200502 w 689984"/>
                <a:gd name="connsiteY7" fmla="*/ 1756607 h 2343129"/>
                <a:gd name="connsiteX8" fmla="*/ 683894 w 689984"/>
                <a:gd name="connsiteY8" fmla="*/ 1165263 h 2343129"/>
                <a:gd name="connsiteX9" fmla="*/ 175895 w 689984"/>
                <a:gd name="connsiteY9" fmla="*/ 535025 h 2343129"/>
                <a:gd name="connsiteX10" fmla="*/ 113189 w 689984"/>
                <a:gd name="connsiteY10" fmla="*/ 38 h 2343129"/>
                <a:gd name="connsiteX11" fmla="*/ 6033 w 689984"/>
                <a:gd name="connsiteY11" fmla="*/ 38 h 2343129"/>
                <a:gd name="connsiteX0" fmla="*/ 6033 w 684892"/>
                <a:gd name="connsiteY0" fmla="*/ 38 h 2343129"/>
                <a:gd name="connsiteX1" fmla="*/ 117158 w 684892"/>
                <a:gd name="connsiteY1" fmla="*/ 606463 h 2343129"/>
                <a:gd name="connsiteX2" fmla="*/ 553721 w 684892"/>
                <a:gd name="connsiteY2" fmla="*/ 1060487 h 2343129"/>
                <a:gd name="connsiteX3" fmla="*/ 552926 w 684892"/>
                <a:gd name="connsiteY3" fmla="*/ 1272418 h 2343129"/>
                <a:gd name="connsiteX4" fmla="*/ 124301 w 684892"/>
                <a:gd name="connsiteY4" fmla="*/ 1719301 h 2343129"/>
                <a:gd name="connsiteX5" fmla="*/ 9208 w 684892"/>
                <a:gd name="connsiteY5" fmla="*/ 2336838 h 2343129"/>
                <a:gd name="connsiteX6" fmla="*/ 113189 w 684892"/>
                <a:gd name="connsiteY6" fmla="*/ 2341600 h 2343129"/>
                <a:gd name="connsiteX7" fmla="*/ 200502 w 684892"/>
                <a:gd name="connsiteY7" fmla="*/ 1756607 h 2343129"/>
                <a:gd name="connsiteX8" fmla="*/ 683894 w 684892"/>
                <a:gd name="connsiteY8" fmla="*/ 1165263 h 2343129"/>
                <a:gd name="connsiteX9" fmla="*/ 175895 w 684892"/>
                <a:gd name="connsiteY9" fmla="*/ 535025 h 2343129"/>
                <a:gd name="connsiteX10" fmla="*/ 113189 w 684892"/>
                <a:gd name="connsiteY10" fmla="*/ 38 h 2343129"/>
                <a:gd name="connsiteX11" fmla="*/ 6033 w 684892"/>
                <a:gd name="connsiteY11" fmla="*/ 38 h 2343129"/>
                <a:gd name="connsiteX0" fmla="*/ 6033 w 684004"/>
                <a:gd name="connsiteY0" fmla="*/ 38 h 2343129"/>
                <a:gd name="connsiteX1" fmla="*/ 117158 w 684004"/>
                <a:gd name="connsiteY1" fmla="*/ 606463 h 2343129"/>
                <a:gd name="connsiteX2" fmla="*/ 553721 w 684004"/>
                <a:gd name="connsiteY2" fmla="*/ 1060487 h 2343129"/>
                <a:gd name="connsiteX3" fmla="*/ 552926 w 684004"/>
                <a:gd name="connsiteY3" fmla="*/ 1272418 h 2343129"/>
                <a:gd name="connsiteX4" fmla="*/ 124301 w 684004"/>
                <a:gd name="connsiteY4" fmla="*/ 1719301 h 2343129"/>
                <a:gd name="connsiteX5" fmla="*/ 9208 w 684004"/>
                <a:gd name="connsiteY5" fmla="*/ 2336838 h 2343129"/>
                <a:gd name="connsiteX6" fmla="*/ 113189 w 684004"/>
                <a:gd name="connsiteY6" fmla="*/ 2341600 h 2343129"/>
                <a:gd name="connsiteX7" fmla="*/ 200502 w 684004"/>
                <a:gd name="connsiteY7" fmla="*/ 1756607 h 2343129"/>
                <a:gd name="connsiteX8" fmla="*/ 683894 w 684004"/>
                <a:gd name="connsiteY8" fmla="*/ 1165263 h 2343129"/>
                <a:gd name="connsiteX9" fmla="*/ 175895 w 684004"/>
                <a:gd name="connsiteY9" fmla="*/ 535025 h 2343129"/>
                <a:gd name="connsiteX10" fmla="*/ 113189 w 684004"/>
                <a:gd name="connsiteY10" fmla="*/ 38 h 2343129"/>
                <a:gd name="connsiteX11" fmla="*/ 6033 w 684004"/>
                <a:gd name="connsiteY11" fmla="*/ 38 h 2343129"/>
                <a:gd name="connsiteX0" fmla="*/ 6033 w 684004"/>
                <a:gd name="connsiteY0" fmla="*/ 38 h 2343129"/>
                <a:gd name="connsiteX1" fmla="*/ 117158 w 684004"/>
                <a:gd name="connsiteY1" fmla="*/ 606463 h 2343129"/>
                <a:gd name="connsiteX2" fmla="*/ 553721 w 684004"/>
                <a:gd name="connsiteY2" fmla="*/ 1060487 h 2343129"/>
                <a:gd name="connsiteX3" fmla="*/ 552926 w 684004"/>
                <a:gd name="connsiteY3" fmla="*/ 1272418 h 2343129"/>
                <a:gd name="connsiteX4" fmla="*/ 124301 w 684004"/>
                <a:gd name="connsiteY4" fmla="*/ 1719301 h 2343129"/>
                <a:gd name="connsiteX5" fmla="*/ 9208 w 684004"/>
                <a:gd name="connsiteY5" fmla="*/ 2336838 h 2343129"/>
                <a:gd name="connsiteX6" fmla="*/ 113189 w 684004"/>
                <a:gd name="connsiteY6" fmla="*/ 2341600 h 2343129"/>
                <a:gd name="connsiteX7" fmla="*/ 200502 w 684004"/>
                <a:gd name="connsiteY7" fmla="*/ 1756607 h 2343129"/>
                <a:gd name="connsiteX8" fmla="*/ 683894 w 684004"/>
                <a:gd name="connsiteY8" fmla="*/ 1165263 h 2343129"/>
                <a:gd name="connsiteX9" fmla="*/ 175895 w 684004"/>
                <a:gd name="connsiteY9" fmla="*/ 535025 h 2343129"/>
                <a:gd name="connsiteX10" fmla="*/ 113189 w 684004"/>
                <a:gd name="connsiteY10" fmla="*/ 38 h 2343129"/>
                <a:gd name="connsiteX11" fmla="*/ 6033 w 684004"/>
                <a:gd name="connsiteY11" fmla="*/ 38 h 2343129"/>
                <a:gd name="connsiteX0" fmla="*/ 6033 w 683899"/>
                <a:gd name="connsiteY0" fmla="*/ 38 h 2343129"/>
                <a:gd name="connsiteX1" fmla="*/ 117158 w 683899"/>
                <a:gd name="connsiteY1" fmla="*/ 606463 h 2343129"/>
                <a:gd name="connsiteX2" fmla="*/ 553721 w 683899"/>
                <a:gd name="connsiteY2" fmla="*/ 1060487 h 2343129"/>
                <a:gd name="connsiteX3" fmla="*/ 552926 w 683899"/>
                <a:gd name="connsiteY3" fmla="*/ 1272418 h 2343129"/>
                <a:gd name="connsiteX4" fmla="*/ 124301 w 683899"/>
                <a:gd name="connsiteY4" fmla="*/ 1719301 h 2343129"/>
                <a:gd name="connsiteX5" fmla="*/ 9208 w 683899"/>
                <a:gd name="connsiteY5" fmla="*/ 2336838 h 2343129"/>
                <a:gd name="connsiteX6" fmla="*/ 113189 w 683899"/>
                <a:gd name="connsiteY6" fmla="*/ 2341600 h 2343129"/>
                <a:gd name="connsiteX7" fmla="*/ 200502 w 683899"/>
                <a:gd name="connsiteY7" fmla="*/ 1756607 h 2343129"/>
                <a:gd name="connsiteX8" fmla="*/ 683894 w 683899"/>
                <a:gd name="connsiteY8" fmla="*/ 1165263 h 2343129"/>
                <a:gd name="connsiteX9" fmla="*/ 175895 w 683899"/>
                <a:gd name="connsiteY9" fmla="*/ 535025 h 2343129"/>
                <a:gd name="connsiteX10" fmla="*/ 113189 w 683899"/>
                <a:gd name="connsiteY10" fmla="*/ 38 h 2343129"/>
                <a:gd name="connsiteX11" fmla="*/ 6033 w 683899"/>
                <a:gd name="connsiteY11" fmla="*/ 38 h 2343129"/>
                <a:gd name="connsiteX0" fmla="*/ 6033 w 683899"/>
                <a:gd name="connsiteY0" fmla="*/ 38 h 2343129"/>
                <a:gd name="connsiteX1" fmla="*/ 117158 w 683899"/>
                <a:gd name="connsiteY1" fmla="*/ 606463 h 2343129"/>
                <a:gd name="connsiteX2" fmla="*/ 553721 w 683899"/>
                <a:gd name="connsiteY2" fmla="*/ 1060487 h 2343129"/>
                <a:gd name="connsiteX3" fmla="*/ 552926 w 683899"/>
                <a:gd name="connsiteY3" fmla="*/ 1272418 h 2343129"/>
                <a:gd name="connsiteX4" fmla="*/ 124301 w 683899"/>
                <a:gd name="connsiteY4" fmla="*/ 1719301 h 2343129"/>
                <a:gd name="connsiteX5" fmla="*/ 9208 w 683899"/>
                <a:gd name="connsiteY5" fmla="*/ 2336838 h 2343129"/>
                <a:gd name="connsiteX6" fmla="*/ 113189 w 683899"/>
                <a:gd name="connsiteY6" fmla="*/ 2341600 h 2343129"/>
                <a:gd name="connsiteX7" fmla="*/ 200502 w 683899"/>
                <a:gd name="connsiteY7" fmla="*/ 1756607 h 2343129"/>
                <a:gd name="connsiteX8" fmla="*/ 683894 w 683899"/>
                <a:gd name="connsiteY8" fmla="*/ 1165263 h 2343129"/>
                <a:gd name="connsiteX9" fmla="*/ 175895 w 683899"/>
                <a:gd name="connsiteY9" fmla="*/ 535025 h 2343129"/>
                <a:gd name="connsiteX10" fmla="*/ 113189 w 683899"/>
                <a:gd name="connsiteY10" fmla="*/ 38 h 2343129"/>
                <a:gd name="connsiteX11" fmla="*/ 6033 w 683899"/>
                <a:gd name="connsiteY11" fmla="*/ 38 h 2343129"/>
                <a:gd name="connsiteX0" fmla="*/ 6033 w 683899"/>
                <a:gd name="connsiteY0" fmla="*/ 38 h 2343129"/>
                <a:gd name="connsiteX1" fmla="*/ 117158 w 683899"/>
                <a:gd name="connsiteY1" fmla="*/ 606463 h 2343129"/>
                <a:gd name="connsiteX2" fmla="*/ 553721 w 683899"/>
                <a:gd name="connsiteY2" fmla="*/ 1060487 h 2343129"/>
                <a:gd name="connsiteX3" fmla="*/ 552926 w 683899"/>
                <a:gd name="connsiteY3" fmla="*/ 1272418 h 2343129"/>
                <a:gd name="connsiteX4" fmla="*/ 124301 w 683899"/>
                <a:gd name="connsiteY4" fmla="*/ 1719301 h 2343129"/>
                <a:gd name="connsiteX5" fmla="*/ 9208 w 683899"/>
                <a:gd name="connsiteY5" fmla="*/ 2336838 h 2343129"/>
                <a:gd name="connsiteX6" fmla="*/ 113189 w 683899"/>
                <a:gd name="connsiteY6" fmla="*/ 2341600 h 2343129"/>
                <a:gd name="connsiteX7" fmla="*/ 200502 w 683899"/>
                <a:gd name="connsiteY7" fmla="*/ 1756607 h 2343129"/>
                <a:gd name="connsiteX8" fmla="*/ 683894 w 683899"/>
                <a:gd name="connsiteY8" fmla="*/ 1165263 h 2343129"/>
                <a:gd name="connsiteX9" fmla="*/ 175895 w 683899"/>
                <a:gd name="connsiteY9" fmla="*/ 535025 h 2343129"/>
                <a:gd name="connsiteX10" fmla="*/ 113189 w 683899"/>
                <a:gd name="connsiteY10" fmla="*/ 38 h 2343129"/>
                <a:gd name="connsiteX11" fmla="*/ 6033 w 683899"/>
                <a:gd name="connsiteY11" fmla="*/ 38 h 2343129"/>
                <a:gd name="connsiteX0" fmla="*/ 6033 w 683899"/>
                <a:gd name="connsiteY0" fmla="*/ 38 h 2343129"/>
                <a:gd name="connsiteX1" fmla="*/ 117158 w 683899"/>
                <a:gd name="connsiteY1" fmla="*/ 606463 h 2343129"/>
                <a:gd name="connsiteX2" fmla="*/ 553721 w 683899"/>
                <a:gd name="connsiteY2" fmla="*/ 1060487 h 2343129"/>
                <a:gd name="connsiteX3" fmla="*/ 552926 w 683899"/>
                <a:gd name="connsiteY3" fmla="*/ 1272418 h 2343129"/>
                <a:gd name="connsiteX4" fmla="*/ 124301 w 683899"/>
                <a:gd name="connsiteY4" fmla="*/ 1719301 h 2343129"/>
                <a:gd name="connsiteX5" fmla="*/ 9208 w 683899"/>
                <a:gd name="connsiteY5" fmla="*/ 2336838 h 2343129"/>
                <a:gd name="connsiteX6" fmla="*/ 113189 w 683899"/>
                <a:gd name="connsiteY6" fmla="*/ 2341600 h 2343129"/>
                <a:gd name="connsiteX7" fmla="*/ 200502 w 683899"/>
                <a:gd name="connsiteY7" fmla="*/ 1756607 h 2343129"/>
                <a:gd name="connsiteX8" fmla="*/ 683894 w 683899"/>
                <a:gd name="connsiteY8" fmla="*/ 1165263 h 2343129"/>
                <a:gd name="connsiteX9" fmla="*/ 175895 w 683899"/>
                <a:gd name="connsiteY9" fmla="*/ 535025 h 2343129"/>
                <a:gd name="connsiteX10" fmla="*/ 113189 w 683899"/>
                <a:gd name="connsiteY10" fmla="*/ 38 h 2343129"/>
                <a:gd name="connsiteX11" fmla="*/ 6033 w 683899"/>
                <a:gd name="connsiteY11" fmla="*/ 38 h 2343129"/>
                <a:gd name="connsiteX0" fmla="*/ 6033 w 683899"/>
                <a:gd name="connsiteY0" fmla="*/ 38 h 2341719"/>
                <a:gd name="connsiteX1" fmla="*/ 117158 w 683899"/>
                <a:gd name="connsiteY1" fmla="*/ 606463 h 2341719"/>
                <a:gd name="connsiteX2" fmla="*/ 553721 w 683899"/>
                <a:gd name="connsiteY2" fmla="*/ 1060487 h 2341719"/>
                <a:gd name="connsiteX3" fmla="*/ 552926 w 683899"/>
                <a:gd name="connsiteY3" fmla="*/ 1272418 h 2341719"/>
                <a:gd name="connsiteX4" fmla="*/ 124301 w 683899"/>
                <a:gd name="connsiteY4" fmla="*/ 1719301 h 2341719"/>
                <a:gd name="connsiteX5" fmla="*/ 9208 w 683899"/>
                <a:gd name="connsiteY5" fmla="*/ 2336838 h 2341719"/>
                <a:gd name="connsiteX6" fmla="*/ 113189 w 683899"/>
                <a:gd name="connsiteY6" fmla="*/ 2341600 h 2341719"/>
                <a:gd name="connsiteX7" fmla="*/ 200502 w 683899"/>
                <a:gd name="connsiteY7" fmla="*/ 1756607 h 2341719"/>
                <a:gd name="connsiteX8" fmla="*/ 683894 w 683899"/>
                <a:gd name="connsiteY8" fmla="*/ 1165263 h 2341719"/>
                <a:gd name="connsiteX9" fmla="*/ 175895 w 683899"/>
                <a:gd name="connsiteY9" fmla="*/ 535025 h 2341719"/>
                <a:gd name="connsiteX10" fmla="*/ 113189 w 683899"/>
                <a:gd name="connsiteY10" fmla="*/ 38 h 2341719"/>
                <a:gd name="connsiteX11" fmla="*/ 6033 w 683899"/>
                <a:gd name="connsiteY11" fmla="*/ 38 h 2341719"/>
                <a:gd name="connsiteX0" fmla="*/ 6033 w 683899"/>
                <a:gd name="connsiteY0" fmla="*/ 38 h 2341701"/>
                <a:gd name="connsiteX1" fmla="*/ 117158 w 683899"/>
                <a:gd name="connsiteY1" fmla="*/ 606463 h 2341701"/>
                <a:gd name="connsiteX2" fmla="*/ 553721 w 683899"/>
                <a:gd name="connsiteY2" fmla="*/ 1060487 h 2341701"/>
                <a:gd name="connsiteX3" fmla="*/ 552926 w 683899"/>
                <a:gd name="connsiteY3" fmla="*/ 1272418 h 2341701"/>
                <a:gd name="connsiteX4" fmla="*/ 124301 w 683899"/>
                <a:gd name="connsiteY4" fmla="*/ 1719301 h 2341701"/>
                <a:gd name="connsiteX5" fmla="*/ 9208 w 683899"/>
                <a:gd name="connsiteY5" fmla="*/ 2336838 h 2341701"/>
                <a:gd name="connsiteX6" fmla="*/ 113189 w 683899"/>
                <a:gd name="connsiteY6" fmla="*/ 2341600 h 2341701"/>
                <a:gd name="connsiteX7" fmla="*/ 200502 w 683899"/>
                <a:gd name="connsiteY7" fmla="*/ 1756607 h 2341701"/>
                <a:gd name="connsiteX8" fmla="*/ 683894 w 683899"/>
                <a:gd name="connsiteY8" fmla="*/ 1165263 h 2341701"/>
                <a:gd name="connsiteX9" fmla="*/ 175895 w 683899"/>
                <a:gd name="connsiteY9" fmla="*/ 535025 h 2341701"/>
                <a:gd name="connsiteX10" fmla="*/ 113189 w 683899"/>
                <a:gd name="connsiteY10" fmla="*/ 38 h 2341701"/>
                <a:gd name="connsiteX11" fmla="*/ 6033 w 683899"/>
                <a:gd name="connsiteY11" fmla="*/ 38 h 2341701"/>
                <a:gd name="connsiteX0" fmla="*/ 6033 w 683899"/>
                <a:gd name="connsiteY0" fmla="*/ 38 h 2341699"/>
                <a:gd name="connsiteX1" fmla="*/ 117158 w 683899"/>
                <a:gd name="connsiteY1" fmla="*/ 606463 h 2341699"/>
                <a:gd name="connsiteX2" fmla="*/ 553721 w 683899"/>
                <a:gd name="connsiteY2" fmla="*/ 1060487 h 2341699"/>
                <a:gd name="connsiteX3" fmla="*/ 552926 w 683899"/>
                <a:gd name="connsiteY3" fmla="*/ 1272418 h 2341699"/>
                <a:gd name="connsiteX4" fmla="*/ 124301 w 683899"/>
                <a:gd name="connsiteY4" fmla="*/ 1719301 h 2341699"/>
                <a:gd name="connsiteX5" fmla="*/ 9208 w 683899"/>
                <a:gd name="connsiteY5" fmla="*/ 2336838 h 2341699"/>
                <a:gd name="connsiteX6" fmla="*/ 113189 w 683899"/>
                <a:gd name="connsiteY6" fmla="*/ 2341600 h 2341699"/>
                <a:gd name="connsiteX7" fmla="*/ 200502 w 683899"/>
                <a:gd name="connsiteY7" fmla="*/ 1756607 h 2341699"/>
                <a:gd name="connsiteX8" fmla="*/ 683894 w 683899"/>
                <a:gd name="connsiteY8" fmla="*/ 1165263 h 2341699"/>
                <a:gd name="connsiteX9" fmla="*/ 175895 w 683899"/>
                <a:gd name="connsiteY9" fmla="*/ 535025 h 2341699"/>
                <a:gd name="connsiteX10" fmla="*/ 113189 w 683899"/>
                <a:gd name="connsiteY10" fmla="*/ 38 h 2341699"/>
                <a:gd name="connsiteX11" fmla="*/ 6033 w 683899"/>
                <a:gd name="connsiteY11" fmla="*/ 38 h 2341699"/>
                <a:gd name="connsiteX0" fmla="*/ 6033 w 683899"/>
                <a:gd name="connsiteY0" fmla="*/ 38 h 2341699"/>
                <a:gd name="connsiteX1" fmla="*/ 117158 w 683899"/>
                <a:gd name="connsiteY1" fmla="*/ 606463 h 2341699"/>
                <a:gd name="connsiteX2" fmla="*/ 553721 w 683899"/>
                <a:gd name="connsiteY2" fmla="*/ 1060487 h 2341699"/>
                <a:gd name="connsiteX3" fmla="*/ 552926 w 683899"/>
                <a:gd name="connsiteY3" fmla="*/ 1272418 h 2341699"/>
                <a:gd name="connsiteX4" fmla="*/ 124301 w 683899"/>
                <a:gd name="connsiteY4" fmla="*/ 1719301 h 2341699"/>
                <a:gd name="connsiteX5" fmla="*/ 9208 w 683899"/>
                <a:gd name="connsiteY5" fmla="*/ 2336838 h 2341699"/>
                <a:gd name="connsiteX6" fmla="*/ 113189 w 683899"/>
                <a:gd name="connsiteY6" fmla="*/ 2341600 h 2341699"/>
                <a:gd name="connsiteX7" fmla="*/ 200502 w 683899"/>
                <a:gd name="connsiteY7" fmla="*/ 1756607 h 2341699"/>
                <a:gd name="connsiteX8" fmla="*/ 683894 w 683899"/>
                <a:gd name="connsiteY8" fmla="*/ 1165263 h 2341699"/>
                <a:gd name="connsiteX9" fmla="*/ 175895 w 683899"/>
                <a:gd name="connsiteY9" fmla="*/ 535025 h 2341699"/>
                <a:gd name="connsiteX10" fmla="*/ 113189 w 683899"/>
                <a:gd name="connsiteY10" fmla="*/ 38 h 2341699"/>
                <a:gd name="connsiteX11" fmla="*/ 6033 w 683899"/>
                <a:gd name="connsiteY11" fmla="*/ 38 h 2341699"/>
                <a:gd name="connsiteX0" fmla="*/ 6033 w 683899"/>
                <a:gd name="connsiteY0" fmla="*/ 38 h 2341699"/>
                <a:gd name="connsiteX1" fmla="*/ 117158 w 683899"/>
                <a:gd name="connsiteY1" fmla="*/ 606463 h 2341699"/>
                <a:gd name="connsiteX2" fmla="*/ 553721 w 683899"/>
                <a:gd name="connsiteY2" fmla="*/ 1060487 h 2341699"/>
                <a:gd name="connsiteX3" fmla="*/ 552926 w 683899"/>
                <a:gd name="connsiteY3" fmla="*/ 1272418 h 2341699"/>
                <a:gd name="connsiteX4" fmla="*/ 124301 w 683899"/>
                <a:gd name="connsiteY4" fmla="*/ 1719301 h 2341699"/>
                <a:gd name="connsiteX5" fmla="*/ 9208 w 683899"/>
                <a:gd name="connsiteY5" fmla="*/ 2336838 h 2341699"/>
                <a:gd name="connsiteX6" fmla="*/ 113189 w 683899"/>
                <a:gd name="connsiteY6" fmla="*/ 2341600 h 2341699"/>
                <a:gd name="connsiteX7" fmla="*/ 200502 w 683899"/>
                <a:gd name="connsiteY7" fmla="*/ 1756607 h 2341699"/>
                <a:gd name="connsiteX8" fmla="*/ 683894 w 683899"/>
                <a:gd name="connsiteY8" fmla="*/ 1165263 h 2341699"/>
                <a:gd name="connsiteX9" fmla="*/ 175895 w 683899"/>
                <a:gd name="connsiteY9" fmla="*/ 535025 h 2341699"/>
                <a:gd name="connsiteX10" fmla="*/ 113189 w 683899"/>
                <a:gd name="connsiteY10" fmla="*/ 38 h 2341699"/>
                <a:gd name="connsiteX11" fmla="*/ 6033 w 683899"/>
                <a:gd name="connsiteY11" fmla="*/ 38 h 2341699"/>
                <a:gd name="connsiteX0" fmla="*/ 6033 w 683899"/>
                <a:gd name="connsiteY0" fmla="*/ 38 h 2341699"/>
                <a:gd name="connsiteX1" fmla="*/ 117158 w 683899"/>
                <a:gd name="connsiteY1" fmla="*/ 606463 h 2341699"/>
                <a:gd name="connsiteX2" fmla="*/ 553721 w 683899"/>
                <a:gd name="connsiteY2" fmla="*/ 1060487 h 2341699"/>
                <a:gd name="connsiteX3" fmla="*/ 552926 w 683899"/>
                <a:gd name="connsiteY3" fmla="*/ 1272418 h 2341699"/>
                <a:gd name="connsiteX4" fmla="*/ 124301 w 683899"/>
                <a:gd name="connsiteY4" fmla="*/ 1719301 h 2341699"/>
                <a:gd name="connsiteX5" fmla="*/ 9208 w 683899"/>
                <a:gd name="connsiteY5" fmla="*/ 2336838 h 2341699"/>
                <a:gd name="connsiteX6" fmla="*/ 113189 w 683899"/>
                <a:gd name="connsiteY6" fmla="*/ 2341600 h 2341699"/>
                <a:gd name="connsiteX7" fmla="*/ 200502 w 683899"/>
                <a:gd name="connsiteY7" fmla="*/ 1756607 h 2341699"/>
                <a:gd name="connsiteX8" fmla="*/ 683894 w 683899"/>
                <a:gd name="connsiteY8" fmla="*/ 1165263 h 2341699"/>
                <a:gd name="connsiteX9" fmla="*/ 175895 w 683899"/>
                <a:gd name="connsiteY9" fmla="*/ 535025 h 2341699"/>
                <a:gd name="connsiteX10" fmla="*/ 113189 w 683899"/>
                <a:gd name="connsiteY10" fmla="*/ 38 h 2341699"/>
                <a:gd name="connsiteX11" fmla="*/ 6033 w 683899"/>
                <a:gd name="connsiteY11" fmla="*/ 38 h 2341699"/>
                <a:gd name="connsiteX0" fmla="*/ 6033 w 683898"/>
                <a:gd name="connsiteY0" fmla="*/ 38 h 2336838"/>
                <a:gd name="connsiteX1" fmla="*/ 117158 w 683898"/>
                <a:gd name="connsiteY1" fmla="*/ 606463 h 2336838"/>
                <a:gd name="connsiteX2" fmla="*/ 553721 w 683898"/>
                <a:gd name="connsiteY2" fmla="*/ 1060487 h 2336838"/>
                <a:gd name="connsiteX3" fmla="*/ 552926 w 683898"/>
                <a:gd name="connsiteY3" fmla="*/ 1272418 h 2336838"/>
                <a:gd name="connsiteX4" fmla="*/ 124301 w 683898"/>
                <a:gd name="connsiteY4" fmla="*/ 1719301 h 2336838"/>
                <a:gd name="connsiteX5" fmla="*/ 9208 w 683898"/>
                <a:gd name="connsiteY5" fmla="*/ 2336838 h 2336838"/>
                <a:gd name="connsiteX6" fmla="*/ 141764 w 683898"/>
                <a:gd name="connsiteY6" fmla="*/ 2335250 h 2336838"/>
                <a:gd name="connsiteX7" fmla="*/ 200502 w 683898"/>
                <a:gd name="connsiteY7" fmla="*/ 1756607 h 2336838"/>
                <a:gd name="connsiteX8" fmla="*/ 683894 w 683898"/>
                <a:gd name="connsiteY8" fmla="*/ 1165263 h 2336838"/>
                <a:gd name="connsiteX9" fmla="*/ 175895 w 683898"/>
                <a:gd name="connsiteY9" fmla="*/ 535025 h 2336838"/>
                <a:gd name="connsiteX10" fmla="*/ 113189 w 683898"/>
                <a:gd name="connsiteY10" fmla="*/ 38 h 2336838"/>
                <a:gd name="connsiteX11" fmla="*/ 6033 w 683898"/>
                <a:gd name="connsiteY11" fmla="*/ 38 h 2336838"/>
                <a:gd name="connsiteX0" fmla="*/ 6033 w 683899"/>
                <a:gd name="connsiteY0" fmla="*/ 38 h 2336838"/>
                <a:gd name="connsiteX1" fmla="*/ 117158 w 683899"/>
                <a:gd name="connsiteY1" fmla="*/ 606463 h 2336838"/>
                <a:gd name="connsiteX2" fmla="*/ 553721 w 683899"/>
                <a:gd name="connsiteY2" fmla="*/ 1060487 h 2336838"/>
                <a:gd name="connsiteX3" fmla="*/ 552926 w 683899"/>
                <a:gd name="connsiteY3" fmla="*/ 1272418 h 2336838"/>
                <a:gd name="connsiteX4" fmla="*/ 124301 w 683899"/>
                <a:gd name="connsiteY4" fmla="*/ 1719301 h 2336838"/>
                <a:gd name="connsiteX5" fmla="*/ 9208 w 683899"/>
                <a:gd name="connsiteY5" fmla="*/ 2336838 h 2336838"/>
                <a:gd name="connsiteX6" fmla="*/ 141764 w 683899"/>
                <a:gd name="connsiteY6" fmla="*/ 2335250 h 2336838"/>
                <a:gd name="connsiteX7" fmla="*/ 200502 w 683899"/>
                <a:gd name="connsiteY7" fmla="*/ 1756607 h 2336838"/>
                <a:gd name="connsiteX8" fmla="*/ 683894 w 683899"/>
                <a:gd name="connsiteY8" fmla="*/ 1165263 h 2336838"/>
                <a:gd name="connsiteX9" fmla="*/ 175895 w 683899"/>
                <a:gd name="connsiteY9" fmla="*/ 535025 h 2336838"/>
                <a:gd name="connsiteX10" fmla="*/ 113189 w 683899"/>
                <a:gd name="connsiteY10" fmla="*/ 38 h 2336838"/>
                <a:gd name="connsiteX11" fmla="*/ 6033 w 683899"/>
                <a:gd name="connsiteY11" fmla="*/ 38 h 2336838"/>
                <a:gd name="connsiteX0" fmla="*/ 7898 w 685764"/>
                <a:gd name="connsiteY0" fmla="*/ 38 h 2336838"/>
                <a:gd name="connsiteX1" fmla="*/ 119023 w 685764"/>
                <a:gd name="connsiteY1" fmla="*/ 606463 h 2336838"/>
                <a:gd name="connsiteX2" fmla="*/ 555586 w 685764"/>
                <a:gd name="connsiteY2" fmla="*/ 1060487 h 2336838"/>
                <a:gd name="connsiteX3" fmla="*/ 554791 w 685764"/>
                <a:gd name="connsiteY3" fmla="*/ 1272418 h 2336838"/>
                <a:gd name="connsiteX4" fmla="*/ 113466 w 685764"/>
                <a:gd name="connsiteY4" fmla="*/ 1716126 h 2336838"/>
                <a:gd name="connsiteX5" fmla="*/ 11073 w 685764"/>
                <a:gd name="connsiteY5" fmla="*/ 2336838 h 2336838"/>
                <a:gd name="connsiteX6" fmla="*/ 143629 w 685764"/>
                <a:gd name="connsiteY6" fmla="*/ 2335250 h 2336838"/>
                <a:gd name="connsiteX7" fmla="*/ 202367 w 685764"/>
                <a:gd name="connsiteY7" fmla="*/ 1756607 h 2336838"/>
                <a:gd name="connsiteX8" fmla="*/ 685759 w 685764"/>
                <a:gd name="connsiteY8" fmla="*/ 1165263 h 2336838"/>
                <a:gd name="connsiteX9" fmla="*/ 177760 w 685764"/>
                <a:gd name="connsiteY9" fmla="*/ 535025 h 2336838"/>
                <a:gd name="connsiteX10" fmla="*/ 115054 w 685764"/>
                <a:gd name="connsiteY10" fmla="*/ 38 h 2336838"/>
                <a:gd name="connsiteX11" fmla="*/ 7898 w 685764"/>
                <a:gd name="connsiteY11" fmla="*/ 38 h 2336838"/>
                <a:gd name="connsiteX0" fmla="*/ 7898 w 685764"/>
                <a:gd name="connsiteY0" fmla="*/ 38 h 2336838"/>
                <a:gd name="connsiteX1" fmla="*/ 119023 w 685764"/>
                <a:gd name="connsiteY1" fmla="*/ 606463 h 2336838"/>
                <a:gd name="connsiteX2" fmla="*/ 555586 w 685764"/>
                <a:gd name="connsiteY2" fmla="*/ 1060487 h 2336838"/>
                <a:gd name="connsiteX3" fmla="*/ 554791 w 685764"/>
                <a:gd name="connsiteY3" fmla="*/ 1272418 h 2336838"/>
                <a:gd name="connsiteX4" fmla="*/ 113466 w 685764"/>
                <a:gd name="connsiteY4" fmla="*/ 1716126 h 2336838"/>
                <a:gd name="connsiteX5" fmla="*/ 11073 w 685764"/>
                <a:gd name="connsiteY5" fmla="*/ 2336838 h 2336838"/>
                <a:gd name="connsiteX6" fmla="*/ 143629 w 685764"/>
                <a:gd name="connsiteY6" fmla="*/ 2335250 h 2336838"/>
                <a:gd name="connsiteX7" fmla="*/ 202367 w 685764"/>
                <a:gd name="connsiteY7" fmla="*/ 1756607 h 2336838"/>
                <a:gd name="connsiteX8" fmla="*/ 685759 w 685764"/>
                <a:gd name="connsiteY8" fmla="*/ 1165263 h 2336838"/>
                <a:gd name="connsiteX9" fmla="*/ 177760 w 685764"/>
                <a:gd name="connsiteY9" fmla="*/ 535025 h 2336838"/>
                <a:gd name="connsiteX10" fmla="*/ 115054 w 685764"/>
                <a:gd name="connsiteY10" fmla="*/ 38 h 2336838"/>
                <a:gd name="connsiteX11" fmla="*/ 7898 w 685764"/>
                <a:gd name="connsiteY11" fmla="*/ 38 h 2336838"/>
                <a:gd name="connsiteX0" fmla="*/ 6033 w 683899"/>
                <a:gd name="connsiteY0" fmla="*/ 38 h 2336838"/>
                <a:gd name="connsiteX1" fmla="*/ 117158 w 683899"/>
                <a:gd name="connsiteY1" fmla="*/ 606463 h 2336838"/>
                <a:gd name="connsiteX2" fmla="*/ 553721 w 683899"/>
                <a:gd name="connsiteY2" fmla="*/ 1060487 h 2336838"/>
                <a:gd name="connsiteX3" fmla="*/ 552926 w 683899"/>
                <a:gd name="connsiteY3" fmla="*/ 1272418 h 2336838"/>
                <a:gd name="connsiteX4" fmla="*/ 111601 w 683899"/>
                <a:gd name="connsiteY4" fmla="*/ 1716126 h 2336838"/>
                <a:gd name="connsiteX5" fmla="*/ 9208 w 683899"/>
                <a:gd name="connsiteY5" fmla="*/ 2336838 h 2336838"/>
                <a:gd name="connsiteX6" fmla="*/ 141764 w 683899"/>
                <a:gd name="connsiteY6" fmla="*/ 2335250 h 2336838"/>
                <a:gd name="connsiteX7" fmla="*/ 200502 w 683899"/>
                <a:gd name="connsiteY7" fmla="*/ 1756607 h 2336838"/>
                <a:gd name="connsiteX8" fmla="*/ 683894 w 683899"/>
                <a:gd name="connsiteY8" fmla="*/ 1165263 h 2336838"/>
                <a:gd name="connsiteX9" fmla="*/ 175895 w 683899"/>
                <a:gd name="connsiteY9" fmla="*/ 535025 h 2336838"/>
                <a:gd name="connsiteX10" fmla="*/ 113189 w 683899"/>
                <a:gd name="connsiteY10" fmla="*/ 38 h 2336838"/>
                <a:gd name="connsiteX11" fmla="*/ 6033 w 683899"/>
                <a:gd name="connsiteY11" fmla="*/ 38 h 23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3899" h="2336838">
                  <a:moveTo>
                    <a:pt x="6033" y="38"/>
                  </a:moveTo>
                  <a:cubicBezTo>
                    <a:pt x="-16721" y="183657"/>
                    <a:pt x="25877" y="429721"/>
                    <a:pt x="117158" y="606463"/>
                  </a:cubicBezTo>
                  <a:cubicBezTo>
                    <a:pt x="208439" y="783205"/>
                    <a:pt x="431087" y="968544"/>
                    <a:pt x="553721" y="1060487"/>
                  </a:cubicBezTo>
                  <a:cubicBezTo>
                    <a:pt x="676355" y="1152430"/>
                    <a:pt x="642488" y="1204420"/>
                    <a:pt x="552926" y="1272418"/>
                  </a:cubicBezTo>
                  <a:cubicBezTo>
                    <a:pt x="463364" y="1340416"/>
                    <a:pt x="241114" y="1476017"/>
                    <a:pt x="111601" y="1716126"/>
                  </a:cubicBezTo>
                  <a:cubicBezTo>
                    <a:pt x="-17912" y="1956235"/>
                    <a:pt x="-2434" y="2224788"/>
                    <a:pt x="9208" y="2336838"/>
                  </a:cubicBezTo>
                  <a:cubicBezTo>
                    <a:pt x="73238" y="2334588"/>
                    <a:pt x="79322" y="2333927"/>
                    <a:pt x="141764" y="2335250"/>
                  </a:cubicBezTo>
                  <a:cubicBezTo>
                    <a:pt x="142293" y="2341337"/>
                    <a:pt x="72047" y="2043680"/>
                    <a:pt x="200502" y="1756607"/>
                  </a:cubicBezTo>
                  <a:cubicBezTo>
                    <a:pt x="328957" y="1469534"/>
                    <a:pt x="685482" y="1317001"/>
                    <a:pt x="683894" y="1165263"/>
                  </a:cubicBezTo>
                  <a:cubicBezTo>
                    <a:pt x="682306" y="1013525"/>
                    <a:pt x="282919" y="869723"/>
                    <a:pt x="175895" y="535025"/>
                  </a:cubicBezTo>
                  <a:cubicBezTo>
                    <a:pt x="68871" y="200327"/>
                    <a:pt x="104458" y="4271"/>
                    <a:pt x="113189" y="38"/>
                  </a:cubicBezTo>
                  <a:cubicBezTo>
                    <a:pt x="90964" y="-226"/>
                    <a:pt x="41530" y="1023"/>
                    <a:pt x="6033" y="3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457037" y="1023995"/>
              <a:ext cx="2371887" cy="25252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457037" y="4318878"/>
              <a:ext cx="2371887" cy="25252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65" name="椭圆 64"/>
          <p:cNvSpPr/>
          <p:nvPr/>
        </p:nvSpPr>
        <p:spPr>
          <a:xfrm>
            <a:off x="1845741" y="3964605"/>
            <a:ext cx="289363" cy="2893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1854606" y="4351009"/>
            <a:ext cx="361325" cy="361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490416" y="4662028"/>
            <a:ext cx="322816" cy="3228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917350" y="4794098"/>
            <a:ext cx="221382" cy="2213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2189531" y="4128805"/>
            <a:ext cx="240290" cy="2402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2271869" y="4747105"/>
            <a:ext cx="290653" cy="2906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 sz="1600">
              <a:solidFill>
                <a:schemeClr val="bg1">
                  <a:lumMod val="50000"/>
                </a:schemeClr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EB56C4FB-3F37-4BED-BEBE-02FED482B65F}"/>
              </a:ext>
            </a:extLst>
          </p:cNvPr>
          <p:cNvSpPr/>
          <p:nvPr/>
        </p:nvSpPr>
        <p:spPr>
          <a:xfrm>
            <a:off x="5003859" y="2690336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2DC6C964-BEDE-4BA3-A421-B5C9F5D4A105}"/>
              </a:ext>
            </a:extLst>
          </p:cNvPr>
          <p:cNvSpPr/>
          <p:nvPr/>
        </p:nvSpPr>
        <p:spPr>
          <a:xfrm>
            <a:off x="5003859" y="2350011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B919443E-6034-4BB2-BC7C-2E4FE76BD9ED}"/>
              </a:ext>
            </a:extLst>
          </p:cNvPr>
          <p:cNvSpPr/>
          <p:nvPr/>
        </p:nvSpPr>
        <p:spPr>
          <a:xfrm>
            <a:off x="8037769" y="2690336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D2E1AA03-6284-4164-8917-CB89B1987C5A}"/>
              </a:ext>
            </a:extLst>
          </p:cNvPr>
          <p:cNvSpPr/>
          <p:nvPr/>
        </p:nvSpPr>
        <p:spPr>
          <a:xfrm>
            <a:off x="8037769" y="2350011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FA47F8AE-1FB0-4169-A2DD-B1E7F82DF0CD}"/>
              </a:ext>
            </a:extLst>
          </p:cNvPr>
          <p:cNvSpPr/>
          <p:nvPr/>
        </p:nvSpPr>
        <p:spPr>
          <a:xfrm>
            <a:off x="5003859" y="4322002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27ABFB9E-7C06-4ACA-9DD2-3AE14F7E057D}"/>
              </a:ext>
            </a:extLst>
          </p:cNvPr>
          <p:cNvSpPr/>
          <p:nvPr/>
        </p:nvSpPr>
        <p:spPr>
          <a:xfrm>
            <a:off x="5003859" y="3981677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1C3942C3-5FEC-4C4D-8AB4-A417B4744087}"/>
              </a:ext>
            </a:extLst>
          </p:cNvPr>
          <p:cNvSpPr/>
          <p:nvPr/>
        </p:nvSpPr>
        <p:spPr>
          <a:xfrm>
            <a:off x="8037769" y="4322002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31272CFD-3950-4659-AFDB-D3A61E245603}"/>
              </a:ext>
            </a:extLst>
          </p:cNvPr>
          <p:cNvSpPr/>
          <p:nvPr/>
        </p:nvSpPr>
        <p:spPr>
          <a:xfrm>
            <a:off x="8037769" y="3981677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516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E7F0C3-59DB-45F7-B469-F027B3836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9974" b="94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E7F1F5C4-2722-41F7-BB0E-CD412E9AEAE2}"/>
              </a:ext>
            </a:extLst>
          </p:cNvPr>
          <p:cNvSpPr/>
          <p:nvPr/>
        </p:nvSpPr>
        <p:spPr>
          <a:xfrm>
            <a:off x="4582991" y="236485"/>
            <a:ext cx="7283464" cy="7283464"/>
          </a:xfrm>
          <a:prstGeom prst="ellipse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24A61A-C7C7-4F9F-A28C-F63D27240F0F}"/>
              </a:ext>
            </a:extLst>
          </p:cNvPr>
          <p:cNvSpPr/>
          <p:nvPr/>
        </p:nvSpPr>
        <p:spPr>
          <a:xfrm>
            <a:off x="6315843" y="3429000"/>
            <a:ext cx="381775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8934CF7A-E250-44BE-92D7-023154AFB855}"/>
              </a:ext>
            </a:extLst>
          </p:cNvPr>
          <p:cNvSpPr txBox="1"/>
          <p:nvPr/>
        </p:nvSpPr>
        <p:spPr>
          <a:xfrm>
            <a:off x="7519928" y="2614760"/>
            <a:ext cx="140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0 3</a:t>
            </a:r>
            <a:endParaRPr lang="zh-CN" altLang="en-US" sz="5400" dirty="0">
              <a:ln w="6350">
                <a:noFill/>
              </a:ln>
              <a:solidFill>
                <a:schemeClr val="bg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1" name="矩形 259">
            <a:extLst>
              <a:ext uri="{FF2B5EF4-FFF2-40B4-BE49-F238E27FC236}">
                <a16:creationId xmlns:a16="http://schemas.microsoft.com/office/drawing/2014/main" id="{72FBC9D5-2CC1-4E0F-ADD7-1FB92100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200" y="4352330"/>
            <a:ext cx="508706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8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85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1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7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6e480c8-ae6c-4729-9468-d8d590c777b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826055" y="1563845"/>
            <a:ext cx="4694906" cy="3935727"/>
            <a:chOff x="3826055" y="1563846"/>
            <a:chExt cx="4694906" cy="3935727"/>
          </a:xfrm>
        </p:grpSpPr>
        <p:grpSp>
          <p:nvGrpSpPr>
            <p:cNvPr id="4" name="ïSļïḓê"/>
            <p:cNvGrpSpPr/>
            <p:nvPr/>
          </p:nvGrpSpPr>
          <p:grpSpPr>
            <a:xfrm rot="18585315">
              <a:off x="4317593" y="1563845"/>
              <a:ext cx="3935727" cy="3935730"/>
              <a:chOff x="5291138" y="2225674"/>
              <a:chExt cx="6767512" cy="6767514"/>
            </a:xfrm>
          </p:grpSpPr>
          <p:sp>
            <p:nvSpPr>
              <p:cNvPr id="22" name="iṡľîdê"/>
              <p:cNvSpPr>
                <a:spLocks/>
              </p:cNvSpPr>
              <p:nvPr/>
            </p:nvSpPr>
            <p:spPr bwMode="auto">
              <a:xfrm>
                <a:off x="7639050" y="5411788"/>
                <a:ext cx="2813050" cy="3581400"/>
              </a:xfrm>
              <a:custGeom>
                <a:avLst/>
                <a:gdLst>
                  <a:gd name="T0" fmla="*/ 1772 w 1772"/>
                  <a:gd name="T1" fmla="*/ 1095 h 2256"/>
                  <a:gd name="T2" fmla="*/ 1598 w 1772"/>
                  <a:gd name="T3" fmla="*/ 0 h 2256"/>
                  <a:gd name="T4" fmla="*/ 0 w 1772"/>
                  <a:gd name="T5" fmla="*/ 2088 h 2256"/>
                  <a:gd name="T6" fmla="*/ 883 w 1772"/>
                  <a:gd name="T7" fmla="*/ 2256 h 2256"/>
                  <a:gd name="T8" fmla="*/ 1772 w 1772"/>
                  <a:gd name="T9" fmla="*/ 1095 h 2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2" h="2256">
                    <a:moveTo>
                      <a:pt x="1772" y="1095"/>
                    </a:moveTo>
                    <a:lnTo>
                      <a:pt x="1598" y="0"/>
                    </a:lnTo>
                    <a:lnTo>
                      <a:pt x="0" y="2088"/>
                    </a:lnTo>
                    <a:lnTo>
                      <a:pt x="883" y="2256"/>
                    </a:lnTo>
                    <a:lnTo>
                      <a:pt x="1772" y="1095"/>
                    </a:lnTo>
                    <a:close/>
                  </a:path>
                </a:pathLst>
              </a:custGeom>
              <a:solidFill>
                <a:schemeClr val="accent3"/>
              </a:solidFill>
              <a:ln w="38100" cap="rnd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23" name="îŝļiḓé"/>
              <p:cNvSpPr>
                <a:spLocks/>
              </p:cNvSpPr>
              <p:nvPr/>
            </p:nvSpPr>
            <p:spPr bwMode="auto">
              <a:xfrm>
                <a:off x="8474075" y="3832225"/>
                <a:ext cx="3584575" cy="2813050"/>
              </a:xfrm>
              <a:custGeom>
                <a:avLst/>
                <a:gdLst>
                  <a:gd name="T0" fmla="*/ 1097 w 2258"/>
                  <a:gd name="T1" fmla="*/ 0 h 1772"/>
                  <a:gd name="T2" fmla="*/ 0 w 2258"/>
                  <a:gd name="T3" fmla="*/ 174 h 1772"/>
                  <a:gd name="T4" fmla="*/ 2088 w 2258"/>
                  <a:gd name="T5" fmla="*/ 1772 h 1772"/>
                  <a:gd name="T6" fmla="*/ 2258 w 2258"/>
                  <a:gd name="T7" fmla="*/ 889 h 1772"/>
                  <a:gd name="T8" fmla="*/ 1097 w 2258"/>
                  <a:gd name="T9" fmla="*/ 0 h 1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8" h="1772">
                    <a:moveTo>
                      <a:pt x="1097" y="0"/>
                    </a:moveTo>
                    <a:lnTo>
                      <a:pt x="0" y="174"/>
                    </a:lnTo>
                    <a:lnTo>
                      <a:pt x="2088" y="1772"/>
                    </a:lnTo>
                    <a:lnTo>
                      <a:pt x="2258" y="889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 cap="rnd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24" name="iṡḷîďê"/>
              <p:cNvSpPr>
                <a:spLocks/>
              </p:cNvSpPr>
              <p:nvPr/>
            </p:nvSpPr>
            <p:spPr bwMode="auto">
              <a:xfrm>
                <a:off x="6894512" y="2225674"/>
                <a:ext cx="2816225" cy="3584575"/>
              </a:xfrm>
              <a:custGeom>
                <a:avLst/>
                <a:gdLst>
                  <a:gd name="T0" fmla="*/ 0 w 1774"/>
                  <a:gd name="T1" fmla="*/ 1161 h 2258"/>
                  <a:gd name="T2" fmla="*/ 176 w 1774"/>
                  <a:gd name="T3" fmla="*/ 2258 h 2258"/>
                  <a:gd name="T4" fmla="*/ 1774 w 1774"/>
                  <a:gd name="T5" fmla="*/ 170 h 2258"/>
                  <a:gd name="T6" fmla="*/ 889 w 1774"/>
                  <a:gd name="T7" fmla="*/ 0 h 2258"/>
                  <a:gd name="T8" fmla="*/ 0 w 1774"/>
                  <a:gd name="T9" fmla="*/ 1161 h 2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74" h="2258">
                    <a:moveTo>
                      <a:pt x="0" y="1161"/>
                    </a:moveTo>
                    <a:lnTo>
                      <a:pt x="176" y="2258"/>
                    </a:lnTo>
                    <a:lnTo>
                      <a:pt x="1774" y="170"/>
                    </a:lnTo>
                    <a:lnTo>
                      <a:pt x="889" y="0"/>
                    </a:lnTo>
                    <a:lnTo>
                      <a:pt x="0" y="1161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 cap="rnd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25" name="îŝḻïḋé"/>
              <p:cNvSpPr>
                <a:spLocks/>
              </p:cNvSpPr>
              <p:nvPr/>
            </p:nvSpPr>
            <p:spPr bwMode="auto">
              <a:xfrm>
                <a:off x="5291138" y="4573588"/>
                <a:ext cx="3581400" cy="2816225"/>
              </a:xfrm>
              <a:custGeom>
                <a:avLst/>
                <a:gdLst>
                  <a:gd name="T0" fmla="*/ 1161 w 2256"/>
                  <a:gd name="T1" fmla="*/ 1774 h 1774"/>
                  <a:gd name="T2" fmla="*/ 2256 w 2256"/>
                  <a:gd name="T3" fmla="*/ 1598 h 1774"/>
                  <a:gd name="T4" fmla="*/ 168 w 2256"/>
                  <a:gd name="T5" fmla="*/ 0 h 1774"/>
                  <a:gd name="T6" fmla="*/ 0 w 2256"/>
                  <a:gd name="T7" fmla="*/ 885 h 1774"/>
                  <a:gd name="T8" fmla="*/ 1161 w 2256"/>
                  <a:gd name="T9" fmla="*/ 1774 h 1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6" h="1774">
                    <a:moveTo>
                      <a:pt x="1161" y="1774"/>
                    </a:moveTo>
                    <a:lnTo>
                      <a:pt x="2256" y="1598"/>
                    </a:lnTo>
                    <a:lnTo>
                      <a:pt x="168" y="0"/>
                    </a:lnTo>
                    <a:lnTo>
                      <a:pt x="0" y="885"/>
                    </a:lnTo>
                    <a:lnTo>
                      <a:pt x="1161" y="1774"/>
                    </a:lnTo>
                    <a:close/>
                  </a:path>
                </a:pathLst>
              </a:custGeom>
              <a:solidFill>
                <a:schemeClr val="accent4"/>
              </a:solidFill>
              <a:ln w="38100" cap="rnd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26" name="is1íḑê"/>
              <p:cNvSpPr>
                <a:spLocks/>
              </p:cNvSpPr>
              <p:nvPr/>
            </p:nvSpPr>
            <p:spPr bwMode="auto">
              <a:xfrm>
                <a:off x="8474075" y="2495550"/>
                <a:ext cx="1741487" cy="1612900"/>
              </a:xfrm>
              <a:custGeom>
                <a:avLst/>
                <a:gdLst>
                  <a:gd name="T0" fmla="*/ 779 w 1097"/>
                  <a:gd name="T1" fmla="*/ 0 h 1016"/>
                  <a:gd name="T2" fmla="*/ 1097 w 1097"/>
                  <a:gd name="T3" fmla="*/ 842 h 1016"/>
                  <a:gd name="T4" fmla="*/ 0 w 1097"/>
                  <a:gd name="T5" fmla="*/ 1016 h 1016"/>
                  <a:gd name="T6" fmla="*/ 779 w 1097"/>
                  <a:gd name="T7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97" h="1016">
                    <a:moveTo>
                      <a:pt x="779" y="0"/>
                    </a:moveTo>
                    <a:lnTo>
                      <a:pt x="1097" y="842"/>
                    </a:lnTo>
                    <a:lnTo>
                      <a:pt x="0" y="1016"/>
                    </a:lnTo>
                    <a:lnTo>
                      <a:pt x="779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38100" cap="rnd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27" name="íṥlïḋe"/>
              <p:cNvSpPr>
                <a:spLocks/>
              </p:cNvSpPr>
              <p:nvPr/>
            </p:nvSpPr>
            <p:spPr bwMode="auto">
              <a:xfrm>
                <a:off x="10175875" y="5411788"/>
                <a:ext cx="1612900" cy="1738313"/>
              </a:xfrm>
              <a:custGeom>
                <a:avLst/>
                <a:gdLst>
                  <a:gd name="T0" fmla="*/ 1016 w 1016"/>
                  <a:gd name="T1" fmla="*/ 777 h 1095"/>
                  <a:gd name="T2" fmla="*/ 174 w 1016"/>
                  <a:gd name="T3" fmla="*/ 1095 h 1095"/>
                  <a:gd name="T4" fmla="*/ 0 w 1016"/>
                  <a:gd name="T5" fmla="*/ 0 h 1095"/>
                  <a:gd name="T6" fmla="*/ 1016 w 1016"/>
                  <a:gd name="T7" fmla="*/ 777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6" h="1095">
                    <a:moveTo>
                      <a:pt x="1016" y="777"/>
                    </a:moveTo>
                    <a:lnTo>
                      <a:pt x="174" y="1095"/>
                    </a:lnTo>
                    <a:lnTo>
                      <a:pt x="0" y="0"/>
                    </a:lnTo>
                    <a:lnTo>
                      <a:pt x="1016" y="77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38100" cap="rnd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28" name="í$ḻíde"/>
              <p:cNvSpPr>
                <a:spLocks/>
              </p:cNvSpPr>
              <p:nvPr/>
            </p:nvSpPr>
            <p:spPr bwMode="auto">
              <a:xfrm>
                <a:off x="5557838" y="4068763"/>
                <a:ext cx="1616075" cy="1741488"/>
              </a:xfrm>
              <a:custGeom>
                <a:avLst/>
                <a:gdLst>
                  <a:gd name="T0" fmla="*/ 0 w 1018"/>
                  <a:gd name="T1" fmla="*/ 318 h 1097"/>
                  <a:gd name="T2" fmla="*/ 842 w 1018"/>
                  <a:gd name="T3" fmla="*/ 0 h 1097"/>
                  <a:gd name="T4" fmla="*/ 1018 w 1018"/>
                  <a:gd name="T5" fmla="*/ 1097 h 1097"/>
                  <a:gd name="T6" fmla="*/ 0 w 1018"/>
                  <a:gd name="T7" fmla="*/ 318 h 1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8" h="1097">
                    <a:moveTo>
                      <a:pt x="0" y="318"/>
                    </a:moveTo>
                    <a:lnTo>
                      <a:pt x="842" y="0"/>
                    </a:lnTo>
                    <a:lnTo>
                      <a:pt x="1018" y="1097"/>
                    </a:lnTo>
                    <a:lnTo>
                      <a:pt x="0" y="318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38100" cap="rnd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  <p:sp>
            <p:nvSpPr>
              <p:cNvPr id="29" name="íṣľiḑé"/>
              <p:cNvSpPr>
                <a:spLocks/>
              </p:cNvSpPr>
              <p:nvPr/>
            </p:nvSpPr>
            <p:spPr bwMode="auto">
              <a:xfrm>
                <a:off x="7134225" y="7110413"/>
                <a:ext cx="1738312" cy="1616075"/>
              </a:xfrm>
              <a:custGeom>
                <a:avLst/>
                <a:gdLst>
                  <a:gd name="T0" fmla="*/ 318 w 1095"/>
                  <a:gd name="T1" fmla="*/ 1018 h 1018"/>
                  <a:gd name="T2" fmla="*/ 0 w 1095"/>
                  <a:gd name="T3" fmla="*/ 176 h 1018"/>
                  <a:gd name="T4" fmla="*/ 1095 w 1095"/>
                  <a:gd name="T5" fmla="*/ 0 h 1018"/>
                  <a:gd name="T6" fmla="*/ 318 w 1095"/>
                  <a:gd name="T7" fmla="*/ 1018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95" h="1018">
                    <a:moveTo>
                      <a:pt x="318" y="1018"/>
                    </a:moveTo>
                    <a:lnTo>
                      <a:pt x="0" y="176"/>
                    </a:lnTo>
                    <a:lnTo>
                      <a:pt x="1095" y="0"/>
                    </a:lnTo>
                    <a:lnTo>
                      <a:pt x="318" y="1018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8100" cap="rnd"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  <a:endParaRPr sz="1600">
                  <a:cs typeface="+mn-ea"/>
                  <a:sym typeface="+mn-lt"/>
                </a:endParaRPr>
              </a:p>
            </p:txBody>
          </p:sp>
        </p:grpSp>
        <p:sp>
          <p:nvSpPr>
            <p:cNvPr id="5" name="iŝḻîḑè"/>
            <p:cNvSpPr/>
            <p:nvPr/>
          </p:nvSpPr>
          <p:spPr>
            <a:xfrm>
              <a:off x="4105040" y="1811761"/>
              <a:ext cx="311654" cy="3116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cs typeface="+mn-ea"/>
                <a:sym typeface="+mn-lt"/>
              </a:endParaRPr>
            </a:p>
          </p:txBody>
        </p:sp>
        <p:sp>
          <p:nvSpPr>
            <p:cNvPr id="6" name="is1ïḍê"/>
            <p:cNvSpPr/>
            <p:nvPr/>
          </p:nvSpPr>
          <p:spPr>
            <a:xfrm>
              <a:off x="3826055" y="3890287"/>
              <a:ext cx="311654" cy="311654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5">
                      <a:lumMod val="100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cs typeface="+mn-ea"/>
                <a:sym typeface="+mn-lt"/>
              </a:endParaRPr>
            </a:p>
          </p:txBody>
        </p:sp>
        <p:sp>
          <p:nvSpPr>
            <p:cNvPr id="7" name="îślîḓe"/>
            <p:cNvSpPr/>
            <p:nvPr/>
          </p:nvSpPr>
          <p:spPr>
            <a:xfrm>
              <a:off x="8209307" y="2742078"/>
              <a:ext cx="311654" cy="311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cs typeface="+mn-ea"/>
                <a:sym typeface="+mn-lt"/>
              </a:endParaRPr>
            </a:p>
          </p:txBody>
        </p:sp>
        <p:sp>
          <p:nvSpPr>
            <p:cNvPr id="8" name="ís1îḋé"/>
            <p:cNvSpPr/>
            <p:nvPr/>
          </p:nvSpPr>
          <p:spPr>
            <a:xfrm>
              <a:off x="8019358" y="4912993"/>
              <a:ext cx="311654" cy="3116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>
                <a:cs typeface="+mn-ea"/>
                <a:sym typeface="+mn-lt"/>
              </a:endParaRPr>
            </a:p>
          </p:txBody>
        </p:sp>
        <p:sp>
          <p:nvSpPr>
            <p:cNvPr id="9" name="i$ļïḑé"/>
            <p:cNvSpPr>
              <a:spLocks noChangeAspect="1"/>
            </p:cNvSpPr>
            <p:nvPr/>
          </p:nvSpPr>
          <p:spPr bwMode="auto">
            <a:xfrm>
              <a:off x="6082549" y="3321715"/>
              <a:ext cx="327109" cy="381053"/>
            </a:xfrm>
            <a:custGeom>
              <a:avLst/>
              <a:gdLst>
                <a:gd name="T0" fmla="*/ 107 w 118"/>
                <a:gd name="T1" fmla="*/ 127 h 138"/>
                <a:gd name="T2" fmla="*/ 101 w 118"/>
                <a:gd name="T3" fmla="*/ 53 h 138"/>
                <a:gd name="T4" fmla="*/ 64 w 118"/>
                <a:gd name="T5" fmla="*/ 30 h 138"/>
                <a:gd name="T6" fmla="*/ 82 w 118"/>
                <a:gd name="T7" fmla="*/ 26 h 138"/>
                <a:gd name="T8" fmla="*/ 88 w 118"/>
                <a:gd name="T9" fmla="*/ 9 h 138"/>
                <a:gd name="T10" fmla="*/ 64 w 118"/>
                <a:gd name="T11" fmla="*/ 4 h 138"/>
                <a:gd name="T12" fmla="*/ 53 w 118"/>
                <a:gd name="T13" fmla="*/ 5 h 138"/>
                <a:gd name="T14" fmla="*/ 27 w 118"/>
                <a:gd name="T15" fmla="*/ 53 h 138"/>
                <a:gd name="T16" fmla="*/ 11 w 118"/>
                <a:gd name="T17" fmla="*/ 59 h 138"/>
                <a:gd name="T18" fmla="*/ 5 w 118"/>
                <a:gd name="T19" fmla="*/ 127 h 138"/>
                <a:gd name="T20" fmla="*/ 5 w 118"/>
                <a:gd name="T21" fmla="*/ 138 h 138"/>
                <a:gd name="T22" fmla="*/ 118 w 118"/>
                <a:gd name="T23" fmla="*/ 133 h 138"/>
                <a:gd name="T24" fmla="*/ 50 w 118"/>
                <a:gd name="T25" fmla="*/ 64 h 138"/>
                <a:gd name="T26" fmla="*/ 68 w 118"/>
                <a:gd name="T27" fmla="*/ 76 h 138"/>
                <a:gd name="T28" fmla="*/ 50 w 118"/>
                <a:gd name="T29" fmla="*/ 64 h 138"/>
                <a:gd name="T30" fmla="*/ 68 w 118"/>
                <a:gd name="T31" fmla="*/ 111 h 138"/>
                <a:gd name="T32" fmla="*/ 50 w 118"/>
                <a:gd name="T33" fmla="*/ 123 h 138"/>
                <a:gd name="T34" fmla="*/ 78 w 118"/>
                <a:gd name="T35" fmla="*/ 111 h 138"/>
                <a:gd name="T36" fmla="*/ 96 w 118"/>
                <a:gd name="T37" fmla="*/ 123 h 138"/>
                <a:gd name="T38" fmla="*/ 78 w 118"/>
                <a:gd name="T39" fmla="*/ 111 h 138"/>
                <a:gd name="T40" fmla="*/ 78 w 118"/>
                <a:gd name="T41" fmla="*/ 100 h 138"/>
                <a:gd name="T42" fmla="*/ 96 w 118"/>
                <a:gd name="T43" fmla="*/ 87 h 138"/>
                <a:gd name="T44" fmla="*/ 68 w 118"/>
                <a:gd name="T45" fmla="*/ 87 h 138"/>
                <a:gd name="T46" fmla="*/ 50 w 118"/>
                <a:gd name="T47" fmla="*/ 100 h 138"/>
                <a:gd name="T48" fmla="*/ 68 w 118"/>
                <a:gd name="T49" fmla="*/ 87 h 138"/>
                <a:gd name="T50" fmla="*/ 22 w 118"/>
                <a:gd name="T51" fmla="*/ 100 h 138"/>
                <a:gd name="T52" fmla="*/ 40 w 118"/>
                <a:gd name="T53" fmla="*/ 87 h 138"/>
                <a:gd name="T54" fmla="*/ 22 w 118"/>
                <a:gd name="T55" fmla="*/ 111 h 138"/>
                <a:gd name="T56" fmla="*/ 40 w 118"/>
                <a:gd name="T57" fmla="*/ 123 h 138"/>
                <a:gd name="T58" fmla="*/ 22 w 118"/>
                <a:gd name="T59" fmla="*/ 111 h 138"/>
                <a:gd name="T60" fmla="*/ 78 w 118"/>
                <a:gd name="T61" fmla="*/ 76 h 138"/>
                <a:gd name="T62" fmla="*/ 96 w 118"/>
                <a:gd name="T63" fmla="*/ 64 h 138"/>
                <a:gd name="T64" fmla="*/ 22 w 118"/>
                <a:gd name="T65" fmla="*/ 64 h 138"/>
                <a:gd name="T66" fmla="*/ 40 w 118"/>
                <a:gd name="T67" fmla="*/ 76 h 138"/>
                <a:gd name="T68" fmla="*/ 22 w 118"/>
                <a:gd name="T69" fmla="*/ 64 h 138"/>
                <a:gd name="T70" fmla="*/ 22 w 118"/>
                <a:gd name="T71" fmla="*/ 6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8" h="138">
                  <a:moveTo>
                    <a:pt x="112" y="127"/>
                  </a:moveTo>
                  <a:cubicBezTo>
                    <a:pt x="107" y="127"/>
                    <a:pt x="107" y="127"/>
                    <a:pt x="107" y="127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6"/>
                    <a:pt x="104" y="53"/>
                    <a:pt x="101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87" y="42"/>
                    <a:pt x="77" y="33"/>
                    <a:pt x="64" y="30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5" y="26"/>
                    <a:pt x="88" y="24"/>
                    <a:pt x="88" y="21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6"/>
                    <a:pt x="85" y="4"/>
                    <a:pt x="82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3" y="2"/>
                    <a:pt x="61" y="0"/>
                    <a:pt x="59" y="0"/>
                  </a:cubicBezTo>
                  <a:cubicBezTo>
                    <a:pt x="56" y="0"/>
                    <a:pt x="53" y="3"/>
                    <a:pt x="53" y="5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40" y="32"/>
                    <a:pt x="29" y="42"/>
                    <a:pt x="27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3" y="53"/>
                    <a:pt x="11" y="56"/>
                    <a:pt x="11" y="59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3" y="127"/>
                    <a:pt x="0" y="130"/>
                    <a:pt x="0" y="133"/>
                  </a:cubicBezTo>
                  <a:cubicBezTo>
                    <a:pt x="0" y="136"/>
                    <a:pt x="3" y="138"/>
                    <a:pt x="5" y="13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6" y="138"/>
                    <a:pt x="118" y="136"/>
                    <a:pt x="118" y="133"/>
                  </a:cubicBezTo>
                  <a:cubicBezTo>
                    <a:pt x="118" y="130"/>
                    <a:pt x="116" y="127"/>
                    <a:pt x="112" y="127"/>
                  </a:cubicBezTo>
                  <a:close/>
                  <a:moveTo>
                    <a:pt x="50" y="64"/>
                  </a:moveTo>
                  <a:cubicBezTo>
                    <a:pt x="68" y="64"/>
                    <a:pt x="68" y="64"/>
                    <a:pt x="68" y="64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50" y="76"/>
                    <a:pt x="50" y="76"/>
                    <a:pt x="50" y="76"/>
                  </a:cubicBezTo>
                  <a:lnTo>
                    <a:pt x="50" y="64"/>
                  </a:lnTo>
                  <a:close/>
                  <a:moveTo>
                    <a:pt x="50" y="111"/>
                  </a:moveTo>
                  <a:cubicBezTo>
                    <a:pt x="68" y="111"/>
                    <a:pt x="68" y="111"/>
                    <a:pt x="68" y="111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50" y="123"/>
                    <a:pt x="50" y="123"/>
                    <a:pt x="50" y="123"/>
                  </a:cubicBezTo>
                  <a:lnTo>
                    <a:pt x="50" y="111"/>
                  </a:lnTo>
                  <a:close/>
                  <a:moveTo>
                    <a:pt x="78" y="111"/>
                  </a:moveTo>
                  <a:cubicBezTo>
                    <a:pt x="96" y="111"/>
                    <a:pt x="96" y="111"/>
                    <a:pt x="96" y="111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78" y="123"/>
                    <a:pt x="78" y="123"/>
                    <a:pt x="78" y="123"/>
                  </a:cubicBezTo>
                  <a:lnTo>
                    <a:pt x="78" y="111"/>
                  </a:lnTo>
                  <a:close/>
                  <a:moveTo>
                    <a:pt x="96" y="100"/>
                  </a:moveTo>
                  <a:cubicBezTo>
                    <a:pt x="78" y="100"/>
                    <a:pt x="78" y="100"/>
                    <a:pt x="78" y="100"/>
                  </a:cubicBezTo>
                  <a:cubicBezTo>
                    <a:pt x="78" y="87"/>
                    <a:pt x="78" y="87"/>
                    <a:pt x="78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100"/>
                    <a:pt x="96" y="100"/>
                    <a:pt x="96" y="100"/>
                  </a:cubicBezTo>
                  <a:close/>
                  <a:moveTo>
                    <a:pt x="68" y="87"/>
                  </a:moveTo>
                  <a:cubicBezTo>
                    <a:pt x="68" y="100"/>
                    <a:pt x="68" y="100"/>
                    <a:pt x="68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87"/>
                    <a:pt x="50" y="87"/>
                    <a:pt x="50" y="87"/>
                  </a:cubicBezTo>
                  <a:lnTo>
                    <a:pt x="68" y="87"/>
                  </a:lnTo>
                  <a:close/>
                  <a:moveTo>
                    <a:pt x="40" y="100"/>
                  </a:moveTo>
                  <a:cubicBezTo>
                    <a:pt x="22" y="100"/>
                    <a:pt x="22" y="100"/>
                    <a:pt x="22" y="100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40" y="87"/>
                    <a:pt x="40" y="87"/>
                    <a:pt x="40" y="87"/>
                  </a:cubicBezTo>
                  <a:lnTo>
                    <a:pt x="40" y="100"/>
                  </a:lnTo>
                  <a:close/>
                  <a:moveTo>
                    <a:pt x="22" y="111"/>
                  </a:moveTo>
                  <a:cubicBezTo>
                    <a:pt x="40" y="111"/>
                    <a:pt x="40" y="111"/>
                    <a:pt x="40" y="11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22" y="123"/>
                    <a:pt x="22" y="123"/>
                    <a:pt x="22" y="123"/>
                  </a:cubicBezTo>
                  <a:cubicBezTo>
                    <a:pt x="22" y="111"/>
                    <a:pt x="22" y="111"/>
                    <a:pt x="22" y="111"/>
                  </a:cubicBezTo>
                  <a:close/>
                  <a:moveTo>
                    <a:pt x="96" y="76"/>
                  </a:moveTo>
                  <a:cubicBezTo>
                    <a:pt x="78" y="76"/>
                    <a:pt x="78" y="76"/>
                    <a:pt x="78" y="76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6" y="76"/>
                    <a:pt x="96" y="76"/>
                    <a:pt x="96" y="76"/>
                  </a:cubicBezTo>
                  <a:close/>
                  <a:moveTo>
                    <a:pt x="22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2" y="64"/>
                    <a:pt x="22" y="64"/>
                    <a:pt x="22" y="64"/>
                  </a:cubicBezTo>
                  <a:close/>
                  <a:moveTo>
                    <a:pt x="22" y="64"/>
                  </a:moveTo>
                  <a:cubicBezTo>
                    <a:pt x="22" y="64"/>
                    <a:pt x="22" y="64"/>
                    <a:pt x="22" y="64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1600">
                <a:cs typeface="+mn-ea"/>
                <a:sym typeface="+mn-lt"/>
              </a:endParaRPr>
            </a:p>
          </p:txBody>
        </p:sp>
      </p:grpSp>
      <p:sp>
        <p:nvSpPr>
          <p:cNvPr id="32" name="Rectangle 29">
            <a:extLst>
              <a:ext uri="{FF2B5EF4-FFF2-40B4-BE49-F238E27FC236}">
                <a16:creationId xmlns:a16="http://schemas.microsoft.com/office/drawing/2014/main" id="{6E7474BA-5BFC-4A5D-AE56-4CFECEC6B986}"/>
              </a:ext>
            </a:extLst>
          </p:cNvPr>
          <p:cNvSpPr/>
          <p:nvPr/>
        </p:nvSpPr>
        <p:spPr>
          <a:xfrm>
            <a:off x="1963841" y="1886364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CD537B56-3A69-427D-B26D-3531E7FBEC10}"/>
              </a:ext>
            </a:extLst>
          </p:cNvPr>
          <p:cNvSpPr/>
          <p:nvPr/>
        </p:nvSpPr>
        <p:spPr>
          <a:xfrm>
            <a:off x="1963842" y="1546039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3DE3983B-EAEC-41A4-99F7-AB9C7DA3739F}"/>
              </a:ext>
            </a:extLst>
          </p:cNvPr>
          <p:cNvSpPr/>
          <p:nvPr/>
        </p:nvSpPr>
        <p:spPr>
          <a:xfrm>
            <a:off x="8854943" y="3082402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662DCC02-2506-4352-97A9-ED004D08FD9B}"/>
              </a:ext>
            </a:extLst>
          </p:cNvPr>
          <p:cNvSpPr/>
          <p:nvPr/>
        </p:nvSpPr>
        <p:spPr>
          <a:xfrm>
            <a:off x="8854944" y="2742077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2FF2F99F-9FE4-4C84-9615-CCAE91652F14}"/>
              </a:ext>
            </a:extLst>
          </p:cNvPr>
          <p:cNvSpPr/>
          <p:nvPr/>
        </p:nvSpPr>
        <p:spPr>
          <a:xfrm>
            <a:off x="1771441" y="3708380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110D6245-CC22-429D-8E61-1A6D87918FE5}"/>
              </a:ext>
            </a:extLst>
          </p:cNvPr>
          <p:cNvSpPr/>
          <p:nvPr/>
        </p:nvSpPr>
        <p:spPr>
          <a:xfrm>
            <a:off x="1771442" y="3368055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C2DFAD95-A197-42D0-9A7B-7DC209574A3C}"/>
              </a:ext>
            </a:extLst>
          </p:cNvPr>
          <p:cNvSpPr/>
          <p:nvPr/>
        </p:nvSpPr>
        <p:spPr>
          <a:xfrm>
            <a:off x="8402942" y="4904771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F5B8E783-A5FA-4D7D-AAA8-A407527DE134}"/>
              </a:ext>
            </a:extLst>
          </p:cNvPr>
          <p:cNvSpPr/>
          <p:nvPr/>
        </p:nvSpPr>
        <p:spPr>
          <a:xfrm>
            <a:off x="8402943" y="4564446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9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2102016" y="3314598"/>
            <a:ext cx="1962574" cy="1962574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  <a:effectLst/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698947" y="3587147"/>
            <a:ext cx="1611477" cy="1609096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945968" y="3835890"/>
            <a:ext cx="1303225" cy="1303226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8884738" y="4009651"/>
            <a:ext cx="1146125" cy="1146125"/>
          </a:xfrm>
          <a:prstGeom prst="ellipse">
            <a:avLst/>
          </a:prstGeom>
          <a:solidFill>
            <a:schemeClr val="accent2">
              <a:lumMod val="10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283847" y="2833773"/>
            <a:ext cx="2101823" cy="671250"/>
          </a:xfrm>
          <a:custGeom>
            <a:avLst/>
            <a:gdLst>
              <a:gd name="T0" fmla="*/ 0 w 3292"/>
              <a:gd name="T1" fmla="*/ 650 h 1052"/>
              <a:gd name="T2" fmla="*/ 1668 w 3292"/>
              <a:gd name="T3" fmla="*/ 55 h 1052"/>
              <a:gd name="T4" fmla="*/ 3292 w 3292"/>
              <a:gd name="T5" fmla="*/ 1052 h 10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92" h="1052">
                <a:moveTo>
                  <a:pt x="0" y="650"/>
                </a:moveTo>
                <a:cubicBezTo>
                  <a:pt x="428" y="234"/>
                  <a:pt x="1027" y="0"/>
                  <a:pt x="1668" y="55"/>
                </a:cubicBezTo>
                <a:cubicBezTo>
                  <a:pt x="2362" y="115"/>
                  <a:pt x="2949" y="502"/>
                  <a:pt x="3292" y="1052"/>
                </a:cubicBezTo>
              </a:path>
            </a:pathLst>
          </a:custGeom>
          <a:noFill/>
          <a:ln w="11" cap="flat" cmpd="sng">
            <a:solidFill>
              <a:srgbClr val="4F7D19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5772469" y="3203917"/>
            <a:ext cx="1866171" cy="573657"/>
          </a:xfrm>
          <a:custGeom>
            <a:avLst/>
            <a:gdLst>
              <a:gd name="T0" fmla="*/ 0 w 2923"/>
              <a:gd name="T1" fmla="*/ 592 h 899"/>
              <a:gd name="T2" fmla="*/ 1469 w 2923"/>
              <a:gd name="T3" fmla="*/ 40 h 899"/>
              <a:gd name="T4" fmla="*/ 2923 w 2923"/>
              <a:gd name="T5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23" h="899">
                <a:moveTo>
                  <a:pt x="0" y="592"/>
                </a:moveTo>
                <a:cubicBezTo>
                  <a:pt x="373" y="217"/>
                  <a:pt x="900" y="0"/>
                  <a:pt x="1469" y="40"/>
                </a:cubicBezTo>
                <a:cubicBezTo>
                  <a:pt x="2085" y="83"/>
                  <a:pt x="2611" y="417"/>
                  <a:pt x="2923" y="899"/>
                </a:cubicBezTo>
              </a:path>
            </a:pathLst>
          </a:custGeom>
          <a:noFill/>
          <a:ln w="11" cap="flat" cmpd="sng">
            <a:solidFill>
              <a:srgbClr val="4F7D19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7962364" y="3501457"/>
            <a:ext cx="1619808" cy="454641"/>
          </a:xfrm>
          <a:custGeom>
            <a:avLst/>
            <a:gdLst>
              <a:gd name="T0" fmla="*/ 0 w 2537"/>
              <a:gd name="T1" fmla="*/ 540 h 712"/>
              <a:gd name="T2" fmla="*/ 1252 w 2537"/>
              <a:gd name="T3" fmla="*/ 16 h 712"/>
              <a:gd name="T4" fmla="*/ 2537 w 2537"/>
              <a:gd name="T5" fmla="*/ 712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37" h="712">
                <a:moveTo>
                  <a:pt x="0" y="540"/>
                </a:moveTo>
                <a:cubicBezTo>
                  <a:pt x="310" y="204"/>
                  <a:pt x="759" y="0"/>
                  <a:pt x="1252" y="16"/>
                </a:cubicBezTo>
                <a:cubicBezTo>
                  <a:pt x="1787" y="33"/>
                  <a:pt x="2253" y="306"/>
                  <a:pt x="2537" y="712"/>
                </a:cubicBezTo>
              </a:path>
            </a:pathLst>
          </a:custGeom>
          <a:noFill/>
          <a:ln w="11" cap="flat" cmpd="sng">
            <a:solidFill>
              <a:srgbClr val="4F7D19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4064589" y="2004234"/>
            <a:ext cx="4347655" cy="61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4" name="单圆角矩形 11"/>
          <p:cNvSpPr>
            <a:spLocks/>
          </p:cNvSpPr>
          <p:nvPr/>
        </p:nvSpPr>
        <p:spPr bwMode="auto">
          <a:xfrm>
            <a:off x="3706255" y="2073201"/>
            <a:ext cx="285638" cy="383232"/>
          </a:xfrm>
          <a:custGeom>
            <a:avLst/>
            <a:gdLst>
              <a:gd name="T0" fmla="*/ 0 w 380640"/>
              <a:gd name="T1" fmla="*/ 0 h 510062"/>
              <a:gd name="T2" fmla="*/ 317199 w 380640"/>
              <a:gd name="T3" fmla="*/ 0 h 510062"/>
              <a:gd name="T4" fmla="*/ 380640 w 380640"/>
              <a:gd name="T5" fmla="*/ 63441 h 510062"/>
              <a:gd name="T6" fmla="*/ 380640 w 380640"/>
              <a:gd name="T7" fmla="*/ 510062 h 510062"/>
              <a:gd name="T8" fmla="*/ 0 w 380640"/>
              <a:gd name="T9" fmla="*/ 510062 h 510062"/>
              <a:gd name="T10" fmla="*/ 0 w 380640"/>
              <a:gd name="T11" fmla="*/ 0 h 510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0640" h="510062">
                <a:moveTo>
                  <a:pt x="0" y="0"/>
                </a:moveTo>
                <a:lnTo>
                  <a:pt x="317199" y="0"/>
                </a:lnTo>
                <a:cubicBezTo>
                  <a:pt x="352236" y="0"/>
                  <a:pt x="380640" y="28404"/>
                  <a:pt x="380640" y="63441"/>
                </a:cubicBezTo>
                <a:lnTo>
                  <a:pt x="380640" y="510062"/>
                </a:lnTo>
                <a:lnTo>
                  <a:pt x="0" y="5100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4913176" y="4171542"/>
            <a:ext cx="12246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2423360" y="4016819"/>
            <a:ext cx="131988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6985243" y="4301268"/>
            <a:ext cx="12246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8" name="TextBox 16"/>
          <p:cNvSpPr txBox="1">
            <a:spLocks noChangeArrowheads="1"/>
          </p:cNvSpPr>
          <p:nvPr/>
        </p:nvSpPr>
        <p:spPr bwMode="auto">
          <a:xfrm>
            <a:off x="8845465" y="4414332"/>
            <a:ext cx="12246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03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8345">
        <p:wipe/>
      </p:transition>
    </mc:Choice>
    <mc:Fallback>
      <p:transition spd="slow" advClick="0" advTm="8345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"/>
                            </p:stCondLst>
                            <p:childTnLst>
                              <p:par>
                                <p:cTn id="7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3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650"/>
                            </p:stCondLst>
                            <p:childTnLst>
                              <p:par>
                                <p:cTn id="8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2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00"/>
                            </p:stCondLst>
                            <p:childTnLst>
                              <p:par>
                                <p:cTn id="9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5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2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750"/>
                            </p:stCondLst>
                            <p:childTnLst>
                              <p:par>
                                <p:cTn id="10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300"/>
                            </p:stCondLst>
                            <p:childTnLst>
                              <p:par>
                                <p:cTn id="1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3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/>
      <p:bldP spid="11" grpId="0" animBg="1"/>
      <p:bldP spid="12" grpId="0" animBg="1"/>
      <p:bldP spid="13" grpId="0" autoUpdateAnimBg="0"/>
      <p:bldP spid="14" grpId="0" animBg="1"/>
      <p:bldP spid="15" grpId="0" autoUpdateAnimBg="0"/>
      <p:bldP spid="16" grpId="0" autoUpdateAnimBg="0"/>
      <p:bldP spid="17" grpId="0" autoUpdateAnimBg="0"/>
      <p:bldP spid="18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5361554" y="2443802"/>
            <a:ext cx="6830446" cy="3821461"/>
            <a:chOff x="-532263" y="859337"/>
            <a:chExt cx="10058400" cy="562740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32263" y="859337"/>
              <a:ext cx="10058400" cy="5627409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378906" y="1136592"/>
              <a:ext cx="6325093" cy="3952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图片占位符 6"/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76" y="2632075"/>
            <a:ext cx="4294348" cy="2684463"/>
          </a:xfrm>
        </p:spPr>
      </p:pic>
      <p:grpSp>
        <p:nvGrpSpPr>
          <p:cNvPr id="9" name="组合 8"/>
          <p:cNvGrpSpPr/>
          <p:nvPr/>
        </p:nvGrpSpPr>
        <p:grpSpPr>
          <a:xfrm>
            <a:off x="5415821" y="2739948"/>
            <a:ext cx="1678925" cy="1252499"/>
            <a:chOff x="5415821" y="2739948"/>
            <a:chExt cx="1678925" cy="1252499"/>
          </a:xfrm>
        </p:grpSpPr>
        <p:grpSp>
          <p:nvGrpSpPr>
            <p:cNvPr id="31" name="Group 30"/>
            <p:cNvGrpSpPr/>
            <p:nvPr/>
          </p:nvGrpSpPr>
          <p:grpSpPr>
            <a:xfrm>
              <a:off x="5415821" y="2739948"/>
              <a:ext cx="1678925" cy="1252499"/>
              <a:chOff x="3106016" y="2397072"/>
              <a:chExt cx="2733424" cy="2039168"/>
            </a:xfrm>
            <a:solidFill>
              <a:schemeClr val="accent1"/>
            </a:solidFill>
          </p:grpSpPr>
          <p:sp>
            <p:nvSpPr>
              <p:cNvPr id="32" name="Rectangle: Rounded Corners 31"/>
              <p:cNvSpPr/>
              <p:nvPr/>
            </p:nvSpPr>
            <p:spPr>
              <a:xfrm>
                <a:off x="3106016" y="2397072"/>
                <a:ext cx="2607816" cy="2039168"/>
              </a:xfrm>
              <a:prstGeom prst="roundRect">
                <a:avLst>
                  <a:gd name="adj" fmla="val 28452"/>
                </a:avLst>
              </a:prstGeom>
              <a:grpFill/>
              <a:ln>
                <a:noFill/>
              </a:ln>
              <a:effectLst>
                <a:outerShdw blurRad="190500" dist="63500" dir="5400000" algn="t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i="1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5581455" y="2840525"/>
                <a:ext cx="314677" cy="2012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i="1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776093" y="2933365"/>
              <a:ext cx="7649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300K</a:t>
              </a:r>
              <a:endParaRPr lang="id-ID" sz="2000" i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10670" y="3302697"/>
              <a:ext cx="1391780" cy="514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i="1" dirty="0">
                  <a:solidFill>
                    <a:schemeClr val="bg1"/>
                  </a:solidFill>
                  <a:latin typeface="Century Gothic" panose="020B0502020202020204" pitchFamily="34" charset="0"/>
                  <a:cs typeface="Calibri"/>
                </a:rPr>
                <a:t>Ut wisi enim ad minim</a:t>
              </a:r>
            </a:p>
          </p:txBody>
        </p:sp>
      </p:grpSp>
      <p:sp>
        <p:nvSpPr>
          <p:cNvPr id="29" name="文本框 37">
            <a:extLst>
              <a:ext uri="{FF2B5EF4-FFF2-40B4-BE49-F238E27FC236}">
                <a16:creationId xmlns:a16="http://schemas.microsoft.com/office/drawing/2014/main" id="{D6352E48-E1F8-4502-98D8-A81B2DA5764D}"/>
              </a:ext>
            </a:extLst>
          </p:cNvPr>
          <p:cNvSpPr txBox="1"/>
          <p:nvPr/>
        </p:nvSpPr>
        <p:spPr>
          <a:xfrm>
            <a:off x="1157760" y="344792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30" name="文本框 38">
            <a:extLst>
              <a:ext uri="{FF2B5EF4-FFF2-40B4-BE49-F238E27FC236}">
                <a16:creationId xmlns:a16="http://schemas.microsoft.com/office/drawing/2014/main" id="{2D1DB62A-354D-4E4A-BBA5-A9817166B9E0}"/>
              </a:ext>
            </a:extLst>
          </p:cNvPr>
          <p:cNvSpPr txBox="1"/>
          <p:nvPr/>
        </p:nvSpPr>
        <p:spPr>
          <a:xfrm>
            <a:off x="1157760" y="633700"/>
            <a:ext cx="2301995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39F9319-88B1-4108-866C-7358704834D2}"/>
              </a:ext>
            </a:extLst>
          </p:cNvPr>
          <p:cNvGrpSpPr/>
          <p:nvPr/>
        </p:nvGrpSpPr>
        <p:grpSpPr>
          <a:xfrm>
            <a:off x="505108" y="433131"/>
            <a:ext cx="672568" cy="384324"/>
            <a:chOff x="395536" y="339502"/>
            <a:chExt cx="504056" cy="288032"/>
          </a:xfrm>
        </p:grpSpPr>
        <p:sp>
          <p:nvSpPr>
            <p:cNvPr id="35" name="燕尾形 7">
              <a:extLst>
                <a:ext uri="{FF2B5EF4-FFF2-40B4-BE49-F238E27FC236}">
                  <a16:creationId xmlns:a16="http://schemas.microsoft.com/office/drawing/2014/main" id="{6D81A2EA-E0BB-405B-BD29-99BB2619CE39}"/>
                </a:ext>
              </a:extLst>
            </p:cNvPr>
            <p:cNvSpPr/>
            <p:nvPr/>
          </p:nvSpPr>
          <p:spPr>
            <a:xfrm>
              <a:off x="395536" y="339502"/>
              <a:ext cx="288032" cy="28803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8">
              <a:extLst>
                <a:ext uri="{FF2B5EF4-FFF2-40B4-BE49-F238E27FC236}">
                  <a16:creationId xmlns:a16="http://schemas.microsoft.com/office/drawing/2014/main" id="{845F1E40-65E8-4AC0-993B-C907983412D5}"/>
                </a:ext>
              </a:extLst>
            </p:cNvPr>
            <p:cNvSpPr/>
            <p:nvPr/>
          </p:nvSpPr>
          <p:spPr>
            <a:xfrm>
              <a:off x="611560" y="339502"/>
              <a:ext cx="288032" cy="288032"/>
            </a:xfrm>
            <a:prstGeom prst="chevron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DDF9A3D-A43F-4E90-A55E-A7609893BD19}"/>
              </a:ext>
            </a:extLst>
          </p:cNvPr>
          <p:cNvGrpSpPr/>
          <p:nvPr/>
        </p:nvGrpSpPr>
        <p:grpSpPr>
          <a:xfrm>
            <a:off x="1354343" y="3333475"/>
            <a:ext cx="3611195" cy="844660"/>
            <a:chOff x="2661872" y="1947672"/>
            <a:chExt cx="2901474" cy="890901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6055AE01-B9D0-4989-82BE-85067B20F35F}"/>
                </a:ext>
              </a:extLst>
            </p:cNvPr>
            <p:cNvSpPr/>
            <p:nvPr/>
          </p:nvSpPr>
          <p:spPr>
            <a:xfrm flipH="1">
              <a:off x="2661872" y="2248920"/>
              <a:ext cx="2901474" cy="589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pPr>
                <a:lnSpc>
                  <a:spcPct val="120000"/>
                </a:lnSpc>
              </a:pPr>
              <a:r>
                <a:rPr lang="zh-CN" altLang="en-US" sz="132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2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32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2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326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endParaRPr lang="en-US" altLang="zh-CN" sz="3412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42">
              <a:extLst>
                <a:ext uri="{FF2B5EF4-FFF2-40B4-BE49-F238E27FC236}">
                  <a16:creationId xmlns:a16="http://schemas.microsoft.com/office/drawing/2014/main" id="{7EFA16AD-5E83-41EB-B55B-868FC1054D6A}"/>
                </a:ext>
              </a:extLst>
            </p:cNvPr>
            <p:cNvSpPr/>
            <p:nvPr/>
          </p:nvSpPr>
          <p:spPr>
            <a:xfrm flipH="1">
              <a:off x="2661872" y="1947672"/>
              <a:ext cx="2568733" cy="3222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r>
                <a:rPr lang="zh-CN" altLang="en-US" sz="170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707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976165F-9C2B-4F8D-BB36-CC0FB6C9BBA7}"/>
              </a:ext>
            </a:extLst>
          </p:cNvPr>
          <p:cNvGrpSpPr/>
          <p:nvPr/>
        </p:nvGrpSpPr>
        <p:grpSpPr>
          <a:xfrm>
            <a:off x="1354343" y="4178135"/>
            <a:ext cx="3611195" cy="844660"/>
            <a:chOff x="2661872" y="1947672"/>
            <a:chExt cx="2901474" cy="890901"/>
          </a:xfrm>
        </p:grpSpPr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D932EB1B-F514-4F89-902F-32C76EC6D324}"/>
                </a:ext>
              </a:extLst>
            </p:cNvPr>
            <p:cNvSpPr/>
            <p:nvPr/>
          </p:nvSpPr>
          <p:spPr>
            <a:xfrm flipH="1">
              <a:off x="2661872" y="2248920"/>
              <a:ext cx="2901474" cy="589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pPr>
                <a:lnSpc>
                  <a:spcPct val="120000"/>
                </a:lnSpc>
              </a:pPr>
              <a:r>
                <a:rPr lang="zh-CN" altLang="en-US" sz="132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2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32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2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326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endParaRPr lang="en-US" altLang="zh-CN" sz="3412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EC2023B-5B0F-429F-8CBD-8D622CEA895C}"/>
                </a:ext>
              </a:extLst>
            </p:cNvPr>
            <p:cNvSpPr/>
            <p:nvPr/>
          </p:nvSpPr>
          <p:spPr>
            <a:xfrm flipH="1">
              <a:off x="2661872" y="1947672"/>
              <a:ext cx="2568733" cy="3222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r>
                <a:rPr lang="zh-CN" altLang="en-US" sz="170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707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50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Freeform 5"/>
          <p:cNvSpPr>
            <a:spLocks/>
          </p:cNvSpPr>
          <p:nvPr/>
        </p:nvSpPr>
        <p:spPr bwMode="auto">
          <a:xfrm>
            <a:off x="3248861" y="3413989"/>
            <a:ext cx="2087489" cy="625532"/>
          </a:xfrm>
          <a:custGeom>
            <a:avLst/>
            <a:gdLst/>
            <a:ahLst/>
            <a:cxnLst>
              <a:cxn ang="0">
                <a:pos x="1168" y="350"/>
              </a:cxn>
              <a:cxn ang="0">
                <a:pos x="172" y="350"/>
              </a:cxn>
              <a:cxn ang="0">
                <a:pos x="0" y="0"/>
              </a:cxn>
              <a:cxn ang="0">
                <a:pos x="936" y="0"/>
              </a:cxn>
              <a:cxn ang="0">
                <a:pos x="1168" y="0"/>
              </a:cxn>
              <a:cxn ang="0">
                <a:pos x="1168" y="350"/>
              </a:cxn>
            </a:cxnLst>
            <a:rect l="0" t="0" r="r" b="b"/>
            <a:pathLst>
              <a:path w="1168" h="350">
                <a:moveTo>
                  <a:pt x="1168" y="350"/>
                </a:moveTo>
                <a:lnTo>
                  <a:pt x="172" y="350"/>
                </a:lnTo>
                <a:lnTo>
                  <a:pt x="0" y="0"/>
                </a:lnTo>
                <a:lnTo>
                  <a:pt x="936" y="0"/>
                </a:lnTo>
                <a:lnTo>
                  <a:pt x="1168" y="0"/>
                </a:lnTo>
                <a:lnTo>
                  <a:pt x="1168" y="35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2937883" y="2781308"/>
            <a:ext cx="1983829" cy="632681"/>
          </a:xfrm>
          <a:custGeom>
            <a:avLst/>
            <a:gdLst/>
            <a:ahLst/>
            <a:cxnLst>
              <a:cxn ang="0">
                <a:pos x="174" y="354"/>
              </a:cxn>
              <a:cxn ang="0">
                <a:pos x="0" y="0"/>
              </a:cxn>
              <a:cxn ang="0">
                <a:pos x="818" y="0"/>
              </a:cxn>
              <a:cxn ang="0">
                <a:pos x="1110" y="0"/>
              </a:cxn>
              <a:cxn ang="0">
                <a:pos x="1110" y="354"/>
              </a:cxn>
              <a:cxn ang="0">
                <a:pos x="174" y="354"/>
              </a:cxn>
            </a:cxnLst>
            <a:rect l="0" t="0" r="r" b="b"/>
            <a:pathLst>
              <a:path w="1110" h="354">
                <a:moveTo>
                  <a:pt x="174" y="354"/>
                </a:moveTo>
                <a:lnTo>
                  <a:pt x="0" y="0"/>
                </a:lnTo>
                <a:lnTo>
                  <a:pt x="818" y="0"/>
                </a:lnTo>
                <a:lnTo>
                  <a:pt x="1110" y="0"/>
                </a:lnTo>
                <a:lnTo>
                  <a:pt x="1110" y="354"/>
                </a:lnTo>
                <a:lnTo>
                  <a:pt x="174" y="354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2741998" y="2310549"/>
            <a:ext cx="1683575" cy="473439"/>
          </a:xfrm>
          <a:custGeom>
            <a:avLst/>
            <a:gdLst/>
            <a:ahLst/>
            <a:cxnLst>
              <a:cxn ang="0">
                <a:pos x="124" y="251"/>
              </a:cxn>
              <a:cxn ang="0">
                <a:pos x="0" y="0"/>
              </a:cxn>
              <a:cxn ang="0">
                <a:pos x="942" y="0"/>
              </a:cxn>
              <a:cxn ang="0">
                <a:pos x="942" y="251"/>
              </a:cxn>
              <a:cxn ang="0">
                <a:pos x="124" y="251"/>
              </a:cxn>
            </a:cxnLst>
            <a:rect l="0" t="0" r="r" b="b"/>
            <a:pathLst>
              <a:path w="942" h="251">
                <a:moveTo>
                  <a:pt x="124" y="251"/>
                </a:moveTo>
                <a:lnTo>
                  <a:pt x="0" y="0"/>
                </a:lnTo>
                <a:lnTo>
                  <a:pt x="942" y="0"/>
                </a:lnTo>
                <a:lnTo>
                  <a:pt x="942" y="251"/>
                </a:lnTo>
                <a:lnTo>
                  <a:pt x="124" y="25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3849372" y="4632882"/>
            <a:ext cx="2278725" cy="684512"/>
          </a:xfrm>
          <a:custGeom>
            <a:avLst/>
            <a:gdLst/>
            <a:ahLst/>
            <a:cxnLst>
              <a:cxn ang="0">
                <a:pos x="186" y="383"/>
              </a:cxn>
              <a:cxn ang="0">
                <a:pos x="0" y="0"/>
              </a:cxn>
              <a:cxn ang="0">
                <a:pos x="1049" y="0"/>
              </a:cxn>
              <a:cxn ang="0">
                <a:pos x="1275" y="0"/>
              </a:cxn>
              <a:cxn ang="0">
                <a:pos x="1275" y="383"/>
              </a:cxn>
              <a:cxn ang="0">
                <a:pos x="186" y="383"/>
              </a:cxn>
            </a:cxnLst>
            <a:rect l="0" t="0" r="r" b="b"/>
            <a:pathLst>
              <a:path w="1275" h="383">
                <a:moveTo>
                  <a:pt x="186" y="383"/>
                </a:moveTo>
                <a:lnTo>
                  <a:pt x="0" y="0"/>
                </a:lnTo>
                <a:lnTo>
                  <a:pt x="1049" y="0"/>
                </a:lnTo>
                <a:lnTo>
                  <a:pt x="1275" y="0"/>
                </a:lnTo>
                <a:lnTo>
                  <a:pt x="1275" y="383"/>
                </a:lnTo>
                <a:lnTo>
                  <a:pt x="186" y="383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50000">
                <a:schemeClr val="accent5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3556267" y="4039520"/>
            <a:ext cx="2167915" cy="593362"/>
          </a:xfrm>
          <a:custGeom>
            <a:avLst/>
            <a:gdLst/>
            <a:ahLst/>
            <a:cxnLst>
              <a:cxn ang="0">
                <a:pos x="1213" y="332"/>
              </a:cxn>
              <a:cxn ang="0">
                <a:pos x="164" y="332"/>
              </a:cxn>
              <a:cxn ang="0">
                <a:pos x="0" y="0"/>
              </a:cxn>
              <a:cxn ang="0">
                <a:pos x="996" y="0"/>
              </a:cxn>
              <a:cxn ang="0">
                <a:pos x="1213" y="0"/>
              </a:cxn>
              <a:cxn ang="0">
                <a:pos x="1213" y="332"/>
              </a:cxn>
            </a:cxnLst>
            <a:rect l="0" t="0" r="r" b="b"/>
            <a:pathLst>
              <a:path w="1213" h="332">
                <a:moveTo>
                  <a:pt x="1213" y="332"/>
                </a:moveTo>
                <a:lnTo>
                  <a:pt x="164" y="332"/>
                </a:lnTo>
                <a:lnTo>
                  <a:pt x="0" y="0"/>
                </a:lnTo>
                <a:lnTo>
                  <a:pt x="996" y="0"/>
                </a:lnTo>
                <a:lnTo>
                  <a:pt x="1213" y="0"/>
                </a:lnTo>
                <a:lnTo>
                  <a:pt x="1213" y="332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2427450" y="2306975"/>
            <a:ext cx="1806893" cy="3292085"/>
          </a:xfrm>
          <a:custGeom>
            <a:avLst/>
            <a:gdLst/>
            <a:ahLst/>
            <a:cxnLst>
              <a:cxn ang="0">
                <a:pos x="391" y="621"/>
              </a:cxn>
              <a:cxn ang="0">
                <a:pos x="481" y="806"/>
              </a:cxn>
              <a:cxn ang="0">
                <a:pos x="488" y="818"/>
              </a:cxn>
              <a:cxn ang="0">
                <a:pos x="371" y="889"/>
              </a:cxn>
              <a:cxn ang="0">
                <a:pos x="21" y="220"/>
              </a:cxn>
              <a:cxn ang="0">
                <a:pos x="11" y="196"/>
              </a:cxn>
              <a:cxn ang="0">
                <a:pos x="0" y="161"/>
              </a:cxn>
              <a:cxn ang="0">
                <a:pos x="0" y="162"/>
              </a:cxn>
              <a:cxn ang="0">
                <a:pos x="22" y="121"/>
              </a:cxn>
              <a:cxn ang="0">
                <a:pos x="85" y="0"/>
              </a:cxn>
              <a:cxn ang="0">
                <a:pos x="145" y="121"/>
              </a:cxn>
              <a:cxn ang="0">
                <a:pos x="229" y="292"/>
              </a:cxn>
              <a:cxn ang="0">
                <a:pos x="312" y="461"/>
              </a:cxn>
              <a:cxn ang="0">
                <a:pos x="391" y="621"/>
              </a:cxn>
            </a:cxnLst>
            <a:rect l="0" t="0" r="r" b="b"/>
            <a:pathLst>
              <a:path w="488" h="889">
                <a:moveTo>
                  <a:pt x="391" y="621"/>
                </a:moveTo>
                <a:cubicBezTo>
                  <a:pt x="481" y="806"/>
                  <a:pt x="481" y="806"/>
                  <a:pt x="481" y="806"/>
                </a:cubicBezTo>
                <a:cubicBezTo>
                  <a:pt x="488" y="818"/>
                  <a:pt x="488" y="818"/>
                  <a:pt x="488" y="818"/>
                </a:cubicBezTo>
                <a:cubicBezTo>
                  <a:pt x="456" y="846"/>
                  <a:pt x="417" y="870"/>
                  <a:pt x="371" y="889"/>
                </a:cubicBezTo>
                <a:cubicBezTo>
                  <a:pt x="185" y="552"/>
                  <a:pt x="68" y="329"/>
                  <a:pt x="21" y="220"/>
                </a:cubicBezTo>
                <a:cubicBezTo>
                  <a:pt x="18" y="211"/>
                  <a:pt x="14" y="203"/>
                  <a:pt x="11" y="196"/>
                </a:cubicBezTo>
                <a:cubicBezTo>
                  <a:pt x="6" y="182"/>
                  <a:pt x="2" y="170"/>
                  <a:pt x="0" y="161"/>
                </a:cubicBezTo>
                <a:cubicBezTo>
                  <a:pt x="0" y="161"/>
                  <a:pt x="0" y="162"/>
                  <a:pt x="0" y="162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85" y="0"/>
                  <a:pt x="85" y="0"/>
                  <a:pt x="85" y="0"/>
                </a:cubicBezTo>
                <a:cubicBezTo>
                  <a:pt x="145" y="121"/>
                  <a:pt x="145" y="121"/>
                  <a:pt x="145" y="121"/>
                </a:cubicBezTo>
                <a:cubicBezTo>
                  <a:pt x="229" y="292"/>
                  <a:pt x="229" y="292"/>
                  <a:pt x="229" y="292"/>
                </a:cubicBezTo>
                <a:cubicBezTo>
                  <a:pt x="312" y="461"/>
                  <a:pt x="312" y="461"/>
                  <a:pt x="312" y="461"/>
                </a:cubicBezTo>
                <a:lnTo>
                  <a:pt x="391" y="62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068216" y="2755573"/>
            <a:ext cx="1731831" cy="2991829"/>
            <a:chOff x="1388507" y="1927729"/>
            <a:chExt cx="1495733" cy="2583959"/>
          </a:xfrm>
        </p:grpSpPr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1686418" y="1927729"/>
              <a:ext cx="83354" cy="131205"/>
            </a:xfrm>
            <a:custGeom>
              <a:avLst/>
              <a:gdLst/>
              <a:ahLst/>
              <a:cxnLst>
                <a:cxn ang="0">
                  <a:pos x="4" y="40"/>
                </a:cxn>
                <a:cxn ang="0">
                  <a:pos x="0" y="18"/>
                </a:cxn>
                <a:cxn ang="0">
                  <a:pos x="26" y="0"/>
                </a:cxn>
                <a:cxn ang="0">
                  <a:pos x="4" y="41"/>
                </a:cxn>
                <a:cxn ang="0">
                  <a:pos x="4" y="40"/>
                </a:cxn>
              </a:cxnLst>
              <a:rect l="0" t="0" r="r" b="b"/>
              <a:pathLst>
                <a:path w="26" h="41">
                  <a:moveTo>
                    <a:pt x="4" y="40"/>
                  </a:moveTo>
                  <a:cubicBezTo>
                    <a:pt x="1" y="33"/>
                    <a:pt x="0" y="25"/>
                    <a:pt x="0" y="18"/>
                  </a:cubicBezTo>
                  <a:cubicBezTo>
                    <a:pt x="4" y="6"/>
                    <a:pt x="13" y="0"/>
                    <a:pt x="26" y="0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0"/>
                    <a:pt x="4" y="4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5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1388507" y="1984841"/>
              <a:ext cx="1495733" cy="2526847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0" y="151"/>
                </a:cxn>
                <a:cxn ang="0">
                  <a:pos x="93" y="0"/>
                </a:cxn>
                <a:cxn ang="0">
                  <a:pos x="97" y="22"/>
                </a:cxn>
                <a:cxn ang="0">
                  <a:pos x="108" y="57"/>
                </a:cxn>
                <a:cxn ang="0">
                  <a:pos x="118" y="81"/>
                </a:cxn>
                <a:cxn ang="0">
                  <a:pos x="468" y="750"/>
                </a:cxn>
                <a:cxn ang="0">
                  <a:pos x="321" y="790"/>
                </a:cxn>
                <a:cxn ang="0">
                  <a:pos x="7" y="214"/>
                </a:cxn>
                <a:cxn ang="0">
                  <a:pos x="0" y="192"/>
                </a:cxn>
              </a:cxnLst>
              <a:rect l="0" t="0" r="r" b="b"/>
              <a:pathLst>
                <a:path w="468" h="790">
                  <a:moveTo>
                    <a:pt x="0" y="192"/>
                  </a:moveTo>
                  <a:cubicBezTo>
                    <a:pt x="20" y="151"/>
                    <a:pt x="20" y="151"/>
                    <a:pt x="20" y="15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7"/>
                    <a:pt x="94" y="15"/>
                    <a:pt x="97" y="22"/>
                  </a:cubicBezTo>
                  <a:cubicBezTo>
                    <a:pt x="99" y="31"/>
                    <a:pt x="103" y="43"/>
                    <a:pt x="108" y="57"/>
                  </a:cubicBezTo>
                  <a:cubicBezTo>
                    <a:pt x="111" y="64"/>
                    <a:pt x="115" y="72"/>
                    <a:pt x="118" y="81"/>
                  </a:cubicBezTo>
                  <a:cubicBezTo>
                    <a:pt x="165" y="190"/>
                    <a:pt x="282" y="413"/>
                    <a:pt x="468" y="750"/>
                  </a:cubicBezTo>
                  <a:cubicBezTo>
                    <a:pt x="425" y="767"/>
                    <a:pt x="376" y="780"/>
                    <a:pt x="321" y="790"/>
                  </a:cubicBezTo>
                  <a:cubicBezTo>
                    <a:pt x="142" y="495"/>
                    <a:pt x="37" y="303"/>
                    <a:pt x="7" y="214"/>
                  </a:cubicBezTo>
                  <a:cubicBezTo>
                    <a:pt x="4" y="206"/>
                    <a:pt x="2" y="198"/>
                    <a:pt x="0" y="1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5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714344" y="3381102"/>
            <a:ext cx="1542384" cy="2414552"/>
            <a:chOff x="1082877" y="2467983"/>
            <a:chExt cx="1332113" cy="2085381"/>
          </a:xfrm>
        </p:grpSpPr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1376158" y="2467983"/>
              <a:ext cx="77179" cy="131205"/>
            </a:xfrm>
            <a:custGeom>
              <a:avLst/>
              <a:gdLst/>
              <a:ahLst/>
              <a:cxnLst>
                <a:cxn ang="0">
                  <a:pos x="4" y="41"/>
                </a:cxn>
                <a:cxn ang="0">
                  <a:pos x="1" y="16"/>
                </a:cxn>
                <a:cxn ang="0">
                  <a:pos x="24" y="0"/>
                </a:cxn>
                <a:cxn ang="0">
                  <a:pos x="4" y="41"/>
                </a:cxn>
              </a:cxnLst>
              <a:rect l="0" t="0" r="r" b="b"/>
              <a:pathLst>
                <a:path w="24" h="41">
                  <a:moveTo>
                    <a:pt x="4" y="41"/>
                  </a:moveTo>
                  <a:cubicBezTo>
                    <a:pt x="1" y="32"/>
                    <a:pt x="0" y="24"/>
                    <a:pt x="1" y="16"/>
                  </a:cubicBezTo>
                  <a:cubicBezTo>
                    <a:pt x="6" y="5"/>
                    <a:pt x="13" y="0"/>
                    <a:pt x="24" y="0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5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1082877" y="2518921"/>
              <a:ext cx="1332113" cy="2034443"/>
            </a:xfrm>
            <a:custGeom>
              <a:avLst/>
              <a:gdLst/>
              <a:ahLst/>
              <a:cxnLst>
                <a:cxn ang="0">
                  <a:pos x="250" y="636"/>
                </a:cxn>
                <a:cxn ang="0">
                  <a:pos x="31" y="257"/>
                </a:cxn>
                <a:cxn ang="0">
                  <a:pos x="0" y="189"/>
                </a:cxn>
                <a:cxn ang="0">
                  <a:pos x="18" y="153"/>
                </a:cxn>
                <a:cxn ang="0">
                  <a:pos x="93" y="0"/>
                </a:cxn>
                <a:cxn ang="0">
                  <a:pos x="96" y="25"/>
                </a:cxn>
                <a:cxn ang="0">
                  <a:pos x="103" y="47"/>
                </a:cxn>
                <a:cxn ang="0">
                  <a:pos x="417" y="623"/>
                </a:cxn>
                <a:cxn ang="0">
                  <a:pos x="289" y="636"/>
                </a:cxn>
                <a:cxn ang="0">
                  <a:pos x="250" y="636"/>
                </a:cxn>
              </a:cxnLst>
              <a:rect l="0" t="0" r="r" b="b"/>
              <a:pathLst>
                <a:path w="417" h="636">
                  <a:moveTo>
                    <a:pt x="250" y="636"/>
                  </a:moveTo>
                  <a:cubicBezTo>
                    <a:pt x="150" y="477"/>
                    <a:pt x="77" y="351"/>
                    <a:pt x="31" y="257"/>
                  </a:cubicBezTo>
                  <a:cubicBezTo>
                    <a:pt x="19" y="232"/>
                    <a:pt x="8" y="210"/>
                    <a:pt x="0" y="189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8"/>
                    <a:pt x="93" y="16"/>
                    <a:pt x="96" y="25"/>
                  </a:cubicBezTo>
                  <a:cubicBezTo>
                    <a:pt x="98" y="31"/>
                    <a:pt x="100" y="39"/>
                    <a:pt x="103" y="47"/>
                  </a:cubicBezTo>
                  <a:cubicBezTo>
                    <a:pt x="133" y="136"/>
                    <a:pt x="238" y="328"/>
                    <a:pt x="417" y="623"/>
                  </a:cubicBezTo>
                  <a:cubicBezTo>
                    <a:pt x="378" y="629"/>
                    <a:pt x="335" y="634"/>
                    <a:pt x="289" y="636"/>
                  </a:cubicBezTo>
                  <a:cubicBezTo>
                    <a:pt x="276" y="636"/>
                    <a:pt x="263" y="636"/>
                    <a:pt x="250" y="636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5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362259" y="4006635"/>
            <a:ext cx="1276085" cy="1789022"/>
            <a:chOff x="778791" y="3008237"/>
            <a:chExt cx="1102119" cy="1545128"/>
          </a:xfrm>
        </p:grpSpPr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1065897" y="3008237"/>
              <a:ext cx="74092" cy="115769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3" y="0"/>
                </a:cxn>
                <a:cxn ang="0">
                  <a:pos x="5" y="36"/>
                </a:cxn>
                <a:cxn ang="0">
                  <a:pos x="2" y="12"/>
                </a:cxn>
              </a:cxnLst>
              <a:rect l="0" t="0" r="r" b="b"/>
              <a:pathLst>
                <a:path w="23" h="36">
                  <a:moveTo>
                    <a:pt x="2" y="12"/>
                  </a:moveTo>
                  <a:cubicBezTo>
                    <a:pt x="5" y="5"/>
                    <a:pt x="12" y="1"/>
                    <a:pt x="23" y="0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1" y="28"/>
                    <a:pt x="0" y="20"/>
                    <a:pt x="2" y="12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5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778791" y="3046827"/>
              <a:ext cx="1102119" cy="1506538"/>
            </a:xfrm>
            <a:custGeom>
              <a:avLst/>
              <a:gdLst/>
              <a:ahLst/>
              <a:cxnLst>
                <a:cxn ang="0">
                  <a:pos x="154" y="447"/>
                </a:cxn>
                <a:cxn ang="0">
                  <a:pos x="13" y="215"/>
                </a:cxn>
                <a:cxn ang="0">
                  <a:pos x="0" y="188"/>
                </a:cxn>
                <a:cxn ang="0">
                  <a:pos x="19" y="148"/>
                </a:cxn>
                <a:cxn ang="0">
                  <a:pos x="92" y="0"/>
                </a:cxn>
                <a:cxn ang="0">
                  <a:pos x="95" y="24"/>
                </a:cxn>
                <a:cxn ang="0">
                  <a:pos x="126" y="92"/>
                </a:cxn>
                <a:cxn ang="0">
                  <a:pos x="345" y="471"/>
                </a:cxn>
                <a:cxn ang="0">
                  <a:pos x="154" y="447"/>
                </a:cxn>
              </a:cxnLst>
              <a:rect l="0" t="0" r="r" b="b"/>
              <a:pathLst>
                <a:path w="345" h="471">
                  <a:moveTo>
                    <a:pt x="154" y="447"/>
                  </a:moveTo>
                  <a:cubicBezTo>
                    <a:pt x="96" y="366"/>
                    <a:pt x="49" y="289"/>
                    <a:pt x="13" y="215"/>
                  </a:cubicBezTo>
                  <a:cubicBezTo>
                    <a:pt x="9" y="206"/>
                    <a:pt x="4" y="197"/>
                    <a:pt x="0" y="188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8"/>
                    <a:pt x="91" y="16"/>
                    <a:pt x="95" y="24"/>
                  </a:cubicBezTo>
                  <a:cubicBezTo>
                    <a:pt x="103" y="45"/>
                    <a:pt x="114" y="67"/>
                    <a:pt x="126" y="92"/>
                  </a:cubicBezTo>
                  <a:cubicBezTo>
                    <a:pt x="172" y="186"/>
                    <a:pt x="245" y="312"/>
                    <a:pt x="345" y="471"/>
                  </a:cubicBezTo>
                  <a:cubicBezTo>
                    <a:pt x="277" y="469"/>
                    <a:pt x="213" y="461"/>
                    <a:pt x="154" y="44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4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5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051281" y="4599998"/>
            <a:ext cx="881106" cy="1106296"/>
            <a:chOff x="510207" y="3520707"/>
            <a:chExt cx="760987" cy="955478"/>
          </a:xfrm>
        </p:grpSpPr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763355" y="3520707"/>
              <a:ext cx="75636" cy="12811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5" y="40"/>
                </a:cxn>
                <a:cxn ang="0">
                  <a:pos x="1" y="14"/>
                </a:cxn>
                <a:cxn ang="0">
                  <a:pos x="24" y="0"/>
                </a:cxn>
              </a:cxnLst>
              <a:rect l="0" t="0" r="r" b="b"/>
              <a:pathLst>
                <a:path w="24" h="40">
                  <a:moveTo>
                    <a:pt x="24" y="0"/>
                  </a:moveTo>
                  <a:cubicBezTo>
                    <a:pt x="5" y="40"/>
                    <a:pt x="5" y="40"/>
                    <a:pt x="5" y="40"/>
                  </a:cubicBezTo>
                  <a:cubicBezTo>
                    <a:pt x="1" y="31"/>
                    <a:pt x="0" y="23"/>
                    <a:pt x="1" y="14"/>
                  </a:cubicBezTo>
                  <a:cubicBezTo>
                    <a:pt x="6" y="5"/>
                    <a:pt x="14" y="0"/>
                    <a:pt x="2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5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auto">
            <a:xfrm>
              <a:off x="510207" y="3565471"/>
              <a:ext cx="760987" cy="910714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84" y="26"/>
                </a:cxn>
                <a:cxn ang="0">
                  <a:pos x="97" y="53"/>
                </a:cxn>
                <a:cxn ang="0">
                  <a:pos x="238" y="285"/>
                </a:cxn>
                <a:cxn ang="0">
                  <a:pos x="0" y="174"/>
                </a:cxn>
                <a:cxn ang="0">
                  <a:pos x="80" y="0"/>
                </a:cxn>
              </a:cxnLst>
              <a:rect l="0" t="0" r="r" b="b"/>
              <a:pathLst>
                <a:path w="238" h="285">
                  <a:moveTo>
                    <a:pt x="80" y="0"/>
                  </a:moveTo>
                  <a:cubicBezTo>
                    <a:pt x="79" y="9"/>
                    <a:pt x="80" y="17"/>
                    <a:pt x="84" y="26"/>
                  </a:cubicBezTo>
                  <a:cubicBezTo>
                    <a:pt x="88" y="35"/>
                    <a:pt x="93" y="44"/>
                    <a:pt x="97" y="53"/>
                  </a:cubicBezTo>
                  <a:cubicBezTo>
                    <a:pt x="133" y="127"/>
                    <a:pt x="180" y="204"/>
                    <a:pt x="238" y="285"/>
                  </a:cubicBezTo>
                  <a:cubicBezTo>
                    <a:pt x="148" y="263"/>
                    <a:pt x="69" y="226"/>
                    <a:pt x="0" y="174"/>
                  </a:cubicBezTo>
                  <a:lnTo>
                    <a:pt x="80" y="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5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Text Placeholder 3"/>
          <p:cNvSpPr txBox="1">
            <a:spLocks/>
          </p:cNvSpPr>
          <p:nvPr/>
        </p:nvSpPr>
        <p:spPr>
          <a:xfrm>
            <a:off x="3807931" y="2424269"/>
            <a:ext cx="421590" cy="3041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7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64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20%</a:t>
            </a:r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5134728" y="4215844"/>
            <a:ext cx="421590" cy="3041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7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64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25%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4308170" y="2967160"/>
            <a:ext cx="421590" cy="3041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7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64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15%</a:t>
            </a:r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4744579" y="3591200"/>
            <a:ext cx="421590" cy="3041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7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64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40%</a:t>
            </a:r>
          </a:p>
        </p:txBody>
      </p:sp>
      <p:sp>
        <p:nvSpPr>
          <p:cNvPr id="26" name="Text Placeholder 3"/>
          <p:cNvSpPr txBox="1">
            <a:spLocks/>
          </p:cNvSpPr>
          <p:nvPr/>
        </p:nvSpPr>
        <p:spPr>
          <a:xfrm>
            <a:off x="5565192" y="4846958"/>
            <a:ext cx="421590" cy="304186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05873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64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28" name="Freeform 182"/>
          <p:cNvSpPr>
            <a:spLocks noEditPoints="1"/>
          </p:cNvSpPr>
          <p:nvPr/>
        </p:nvSpPr>
        <p:spPr bwMode="auto">
          <a:xfrm>
            <a:off x="1207315" y="5096529"/>
            <a:ext cx="299808" cy="280111"/>
          </a:xfrm>
          <a:custGeom>
            <a:avLst/>
            <a:gdLst/>
            <a:ahLst/>
            <a:cxnLst>
              <a:cxn ang="0">
                <a:pos x="70" y="24"/>
              </a:cxn>
              <a:cxn ang="0">
                <a:pos x="29" y="50"/>
              </a:cxn>
              <a:cxn ang="0">
                <a:pos x="0" y="26"/>
              </a:cxn>
              <a:cxn ang="0">
                <a:pos x="42" y="0"/>
              </a:cxn>
              <a:cxn ang="0">
                <a:pos x="70" y="24"/>
              </a:cxn>
              <a:cxn ang="0">
                <a:pos x="70" y="74"/>
              </a:cxn>
              <a:cxn ang="0">
                <a:pos x="42" y="98"/>
              </a:cxn>
              <a:cxn ang="0">
                <a:pos x="0" y="72"/>
              </a:cxn>
              <a:cxn ang="0">
                <a:pos x="29" y="50"/>
              </a:cxn>
              <a:cxn ang="0">
                <a:pos x="70" y="74"/>
              </a:cxn>
              <a:cxn ang="0">
                <a:pos x="109" y="104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29" y="104"/>
              </a:cxn>
              <a:cxn ang="0">
                <a:pos x="29" y="95"/>
              </a:cxn>
              <a:cxn ang="0">
                <a:pos x="42" y="102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98" y="102"/>
              </a:cxn>
              <a:cxn ang="0">
                <a:pos x="109" y="95"/>
              </a:cxn>
              <a:cxn ang="0">
                <a:pos x="109" y="104"/>
              </a:cxn>
              <a:cxn ang="0">
                <a:pos x="137" y="26"/>
              </a:cxn>
              <a:cxn ang="0">
                <a:pos x="111" y="50"/>
              </a:cxn>
              <a:cxn ang="0">
                <a:pos x="70" y="24"/>
              </a:cxn>
              <a:cxn ang="0">
                <a:pos x="98" y="0"/>
              </a:cxn>
              <a:cxn ang="0">
                <a:pos x="137" y="26"/>
              </a:cxn>
              <a:cxn ang="0">
                <a:pos x="137" y="72"/>
              </a:cxn>
              <a:cxn ang="0">
                <a:pos x="98" y="98"/>
              </a:cxn>
              <a:cxn ang="0">
                <a:pos x="70" y="74"/>
              </a:cxn>
              <a:cxn ang="0">
                <a:pos x="111" y="50"/>
              </a:cxn>
              <a:cxn ang="0">
                <a:pos x="137" y="72"/>
              </a:cxn>
            </a:cxnLst>
            <a:rect l="0" t="0" r="r" b="b"/>
            <a:pathLst>
              <a:path w="137" h="128">
                <a:moveTo>
                  <a:pt x="70" y="24"/>
                </a:moveTo>
                <a:lnTo>
                  <a:pt x="29" y="50"/>
                </a:lnTo>
                <a:lnTo>
                  <a:pt x="0" y="26"/>
                </a:lnTo>
                <a:lnTo>
                  <a:pt x="42" y="0"/>
                </a:lnTo>
                <a:lnTo>
                  <a:pt x="70" y="24"/>
                </a:lnTo>
                <a:close/>
                <a:moveTo>
                  <a:pt x="70" y="74"/>
                </a:moveTo>
                <a:lnTo>
                  <a:pt x="42" y="98"/>
                </a:lnTo>
                <a:lnTo>
                  <a:pt x="0" y="72"/>
                </a:lnTo>
                <a:lnTo>
                  <a:pt x="29" y="50"/>
                </a:lnTo>
                <a:lnTo>
                  <a:pt x="70" y="74"/>
                </a:lnTo>
                <a:close/>
                <a:moveTo>
                  <a:pt x="109" y="104"/>
                </a:move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29" y="104"/>
                </a:lnTo>
                <a:lnTo>
                  <a:pt x="29" y="95"/>
                </a:lnTo>
                <a:lnTo>
                  <a:pt x="42" y="102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98" y="102"/>
                </a:lnTo>
                <a:lnTo>
                  <a:pt x="109" y="95"/>
                </a:lnTo>
                <a:lnTo>
                  <a:pt x="109" y="104"/>
                </a:lnTo>
                <a:close/>
                <a:moveTo>
                  <a:pt x="137" y="26"/>
                </a:moveTo>
                <a:lnTo>
                  <a:pt x="111" y="50"/>
                </a:lnTo>
                <a:lnTo>
                  <a:pt x="70" y="24"/>
                </a:lnTo>
                <a:lnTo>
                  <a:pt x="98" y="0"/>
                </a:lnTo>
                <a:lnTo>
                  <a:pt x="137" y="26"/>
                </a:lnTo>
                <a:close/>
                <a:moveTo>
                  <a:pt x="137" y="72"/>
                </a:moveTo>
                <a:lnTo>
                  <a:pt x="98" y="98"/>
                </a:lnTo>
                <a:lnTo>
                  <a:pt x="70" y="74"/>
                </a:lnTo>
                <a:lnTo>
                  <a:pt x="111" y="50"/>
                </a:lnTo>
                <a:lnTo>
                  <a:pt x="137" y="7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172"/>
          <p:cNvSpPr>
            <a:spLocks noEditPoints="1"/>
          </p:cNvSpPr>
          <p:nvPr/>
        </p:nvSpPr>
        <p:spPr bwMode="auto">
          <a:xfrm>
            <a:off x="1622444" y="4845897"/>
            <a:ext cx="382231" cy="278207"/>
          </a:xfrm>
          <a:custGeom>
            <a:avLst/>
            <a:gdLst/>
            <a:ahLst/>
            <a:cxnLst>
              <a:cxn ang="0">
                <a:pos x="59" y="53"/>
              </a:cxn>
              <a:cxn ang="0">
                <a:pos x="17" y="53"/>
              </a:cxn>
              <a:cxn ang="0">
                <a:pos x="0" y="36"/>
              </a:cxn>
              <a:cxn ang="0">
                <a:pos x="10" y="21"/>
              </a:cxn>
              <a:cxn ang="0">
                <a:pos x="10" y="19"/>
              </a:cxn>
              <a:cxn ang="0">
                <a:pos x="30" y="0"/>
              </a:cxn>
              <a:cxn ang="0">
                <a:pos x="48" y="12"/>
              </a:cxn>
              <a:cxn ang="0">
                <a:pos x="54" y="9"/>
              </a:cxn>
              <a:cxn ang="0">
                <a:pos x="64" y="19"/>
              </a:cxn>
              <a:cxn ang="0">
                <a:pos x="62" y="24"/>
              </a:cxn>
              <a:cxn ang="0">
                <a:pos x="73" y="38"/>
              </a:cxn>
              <a:cxn ang="0">
                <a:pos x="59" y="53"/>
              </a:cxn>
              <a:cxn ang="0">
                <a:pos x="49" y="27"/>
              </a:cxn>
              <a:cxn ang="0">
                <a:pos x="35" y="13"/>
              </a:cxn>
              <a:cxn ang="0">
                <a:pos x="34" y="13"/>
              </a:cxn>
              <a:cxn ang="0">
                <a:pos x="34" y="13"/>
              </a:cxn>
              <a:cxn ang="0">
                <a:pos x="20" y="27"/>
              </a:cxn>
              <a:cxn ang="0">
                <a:pos x="20" y="27"/>
              </a:cxn>
              <a:cxn ang="0">
                <a:pos x="21" y="29"/>
              </a:cxn>
              <a:cxn ang="0">
                <a:pos x="30" y="29"/>
              </a:cxn>
              <a:cxn ang="0">
                <a:pos x="30" y="42"/>
              </a:cxn>
              <a:cxn ang="0">
                <a:pos x="31" y="43"/>
              </a:cxn>
              <a:cxn ang="0">
                <a:pos x="38" y="43"/>
              </a:cxn>
              <a:cxn ang="0">
                <a:pos x="39" y="42"/>
              </a:cxn>
              <a:cxn ang="0">
                <a:pos x="39" y="29"/>
              </a:cxn>
              <a:cxn ang="0">
                <a:pos x="48" y="29"/>
              </a:cxn>
              <a:cxn ang="0">
                <a:pos x="49" y="27"/>
              </a:cxn>
              <a:cxn ang="0">
                <a:pos x="49" y="27"/>
              </a:cxn>
            </a:cxnLst>
            <a:rect l="0" t="0" r="r" b="b"/>
            <a:pathLst>
              <a:path w="73" h="53">
                <a:moveTo>
                  <a:pt x="59" y="53"/>
                </a:moveTo>
                <a:cubicBezTo>
                  <a:pt x="17" y="53"/>
                  <a:pt x="17" y="53"/>
                  <a:pt x="17" y="53"/>
                </a:cubicBezTo>
                <a:cubicBezTo>
                  <a:pt x="8" y="53"/>
                  <a:pt x="0" y="45"/>
                  <a:pt x="0" y="36"/>
                </a:cubicBezTo>
                <a:cubicBezTo>
                  <a:pt x="0" y="29"/>
                  <a:pt x="4" y="23"/>
                  <a:pt x="10" y="21"/>
                </a:cubicBezTo>
                <a:cubicBezTo>
                  <a:pt x="10" y="20"/>
                  <a:pt x="10" y="20"/>
                  <a:pt x="10" y="19"/>
                </a:cubicBezTo>
                <a:cubicBezTo>
                  <a:pt x="10" y="8"/>
                  <a:pt x="19" y="0"/>
                  <a:pt x="30" y="0"/>
                </a:cubicBezTo>
                <a:cubicBezTo>
                  <a:pt x="37" y="0"/>
                  <a:pt x="45" y="4"/>
                  <a:pt x="48" y="12"/>
                </a:cubicBezTo>
                <a:cubicBezTo>
                  <a:pt x="49" y="10"/>
                  <a:pt x="52" y="9"/>
                  <a:pt x="54" y="9"/>
                </a:cubicBezTo>
                <a:cubicBezTo>
                  <a:pt x="59" y="9"/>
                  <a:pt x="64" y="14"/>
                  <a:pt x="64" y="19"/>
                </a:cubicBezTo>
                <a:cubicBezTo>
                  <a:pt x="64" y="21"/>
                  <a:pt x="63" y="23"/>
                  <a:pt x="62" y="24"/>
                </a:cubicBezTo>
                <a:cubicBezTo>
                  <a:pt x="69" y="26"/>
                  <a:pt x="73" y="32"/>
                  <a:pt x="73" y="38"/>
                </a:cubicBezTo>
                <a:cubicBezTo>
                  <a:pt x="73" y="46"/>
                  <a:pt x="67" y="53"/>
                  <a:pt x="59" y="53"/>
                </a:cubicBezTo>
                <a:close/>
                <a:moveTo>
                  <a:pt x="49" y="27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8"/>
                  <a:pt x="20" y="29"/>
                  <a:pt x="21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30" y="43"/>
                  <a:pt x="31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9" y="43"/>
                  <a:pt x="39" y="43"/>
                  <a:pt x="39" y="42"/>
                </a:cubicBezTo>
                <a:cubicBezTo>
                  <a:pt x="39" y="29"/>
                  <a:pt x="39" y="29"/>
                  <a:pt x="3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29"/>
                  <a:pt x="49" y="28"/>
                  <a:pt x="49" y="27"/>
                </a:cubicBezTo>
                <a:cubicBezTo>
                  <a:pt x="49" y="27"/>
                  <a:pt x="49" y="27"/>
                  <a:pt x="49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Freeform 122"/>
          <p:cNvSpPr>
            <a:spLocks noEditPoints="1"/>
          </p:cNvSpPr>
          <p:nvPr/>
        </p:nvSpPr>
        <p:spPr bwMode="auto">
          <a:xfrm>
            <a:off x="2185743" y="4506986"/>
            <a:ext cx="238228" cy="342619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Freeform 100"/>
          <p:cNvSpPr>
            <a:spLocks noEditPoints="1"/>
          </p:cNvSpPr>
          <p:nvPr/>
        </p:nvSpPr>
        <p:spPr bwMode="auto">
          <a:xfrm>
            <a:off x="2638345" y="4213697"/>
            <a:ext cx="356956" cy="342186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Freeform 66"/>
          <p:cNvSpPr>
            <a:spLocks noEditPoints="1"/>
          </p:cNvSpPr>
          <p:nvPr/>
        </p:nvSpPr>
        <p:spPr bwMode="auto">
          <a:xfrm>
            <a:off x="3076845" y="3889182"/>
            <a:ext cx="393852" cy="305489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5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Freeform 46"/>
          <p:cNvSpPr>
            <a:spLocks noEditPoints="1"/>
          </p:cNvSpPr>
          <p:nvPr/>
        </p:nvSpPr>
        <p:spPr bwMode="auto">
          <a:xfrm>
            <a:off x="6696444" y="2295326"/>
            <a:ext cx="393461" cy="393458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Freeform 46"/>
          <p:cNvSpPr>
            <a:spLocks noEditPoints="1"/>
          </p:cNvSpPr>
          <p:nvPr/>
        </p:nvSpPr>
        <p:spPr bwMode="auto">
          <a:xfrm>
            <a:off x="6696444" y="3001150"/>
            <a:ext cx="393461" cy="393458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Freeform 46"/>
          <p:cNvSpPr>
            <a:spLocks noEditPoints="1"/>
          </p:cNvSpPr>
          <p:nvPr/>
        </p:nvSpPr>
        <p:spPr bwMode="auto">
          <a:xfrm>
            <a:off x="6696444" y="3706974"/>
            <a:ext cx="393461" cy="393458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Freeform 46"/>
          <p:cNvSpPr>
            <a:spLocks noEditPoints="1"/>
          </p:cNvSpPr>
          <p:nvPr/>
        </p:nvSpPr>
        <p:spPr bwMode="auto">
          <a:xfrm>
            <a:off x="6696444" y="4412797"/>
            <a:ext cx="393461" cy="393458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Freeform 46"/>
          <p:cNvSpPr>
            <a:spLocks noEditPoints="1"/>
          </p:cNvSpPr>
          <p:nvPr/>
        </p:nvSpPr>
        <p:spPr bwMode="auto">
          <a:xfrm>
            <a:off x="6696444" y="5121198"/>
            <a:ext cx="393461" cy="393458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05874" tIns="52937" rIns="105874" bIns="5293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62162F03-B346-4D14-A833-B2001506FA33}"/>
              </a:ext>
            </a:extLst>
          </p:cNvPr>
          <p:cNvSpPr txBox="1"/>
          <p:nvPr/>
        </p:nvSpPr>
        <p:spPr>
          <a:xfrm>
            <a:off x="7089905" y="2142109"/>
            <a:ext cx="1856424" cy="28507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50" name="TextBox 28">
            <a:extLst>
              <a:ext uri="{FF2B5EF4-FFF2-40B4-BE49-F238E27FC236}">
                <a16:creationId xmlns:a16="http://schemas.microsoft.com/office/drawing/2014/main" id="{0ECE34DC-44F2-4BE7-8D4E-301826D1CCA5}"/>
              </a:ext>
            </a:extLst>
          </p:cNvPr>
          <p:cNvSpPr txBox="1"/>
          <p:nvPr/>
        </p:nvSpPr>
        <p:spPr>
          <a:xfrm>
            <a:off x="7089905" y="2437540"/>
            <a:ext cx="3790298" cy="29261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E3B748B5-9008-4E58-A63D-02CC5A35C8EA}"/>
              </a:ext>
            </a:extLst>
          </p:cNvPr>
          <p:cNvSpPr txBox="1"/>
          <p:nvPr/>
        </p:nvSpPr>
        <p:spPr>
          <a:xfrm>
            <a:off x="7111082" y="2825239"/>
            <a:ext cx="1856424" cy="28507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53" name="TextBox 28">
            <a:extLst>
              <a:ext uri="{FF2B5EF4-FFF2-40B4-BE49-F238E27FC236}">
                <a16:creationId xmlns:a16="http://schemas.microsoft.com/office/drawing/2014/main" id="{B8B85159-5C71-4DDE-946E-A8CF8C1157A6}"/>
              </a:ext>
            </a:extLst>
          </p:cNvPr>
          <p:cNvSpPr txBox="1"/>
          <p:nvPr/>
        </p:nvSpPr>
        <p:spPr>
          <a:xfrm>
            <a:off x="7111082" y="3120670"/>
            <a:ext cx="3790298" cy="29261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4" name="TextBox 27">
            <a:extLst>
              <a:ext uri="{FF2B5EF4-FFF2-40B4-BE49-F238E27FC236}">
                <a16:creationId xmlns:a16="http://schemas.microsoft.com/office/drawing/2014/main" id="{66B462E3-BF0D-45F0-A10A-67FA21BD42C4}"/>
              </a:ext>
            </a:extLst>
          </p:cNvPr>
          <p:cNvSpPr txBox="1"/>
          <p:nvPr/>
        </p:nvSpPr>
        <p:spPr>
          <a:xfrm>
            <a:off x="7111082" y="3505618"/>
            <a:ext cx="1856424" cy="28507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B81AA6FC-3519-43E6-BDB4-ECCBE5D7A636}"/>
              </a:ext>
            </a:extLst>
          </p:cNvPr>
          <p:cNvSpPr txBox="1"/>
          <p:nvPr/>
        </p:nvSpPr>
        <p:spPr>
          <a:xfrm>
            <a:off x="7111082" y="3801049"/>
            <a:ext cx="3790298" cy="29261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0" name="TextBox 27">
            <a:extLst>
              <a:ext uri="{FF2B5EF4-FFF2-40B4-BE49-F238E27FC236}">
                <a16:creationId xmlns:a16="http://schemas.microsoft.com/office/drawing/2014/main" id="{0AF67152-8B0B-4498-A3FC-B61432E3076C}"/>
              </a:ext>
            </a:extLst>
          </p:cNvPr>
          <p:cNvSpPr txBox="1"/>
          <p:nvPr/>
        </p:nvSpPr>
        <p:spPr>
          <a:xfrm>
            <a:off x="7100359" y="4222474"/>
            <a:ext cx="1856424" cy="28507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71" name="TextBox 28">
            <a:extLst>
              <a:ext uri="{FF2B5EF4-FFF2-40B4-BE49-F238E27FC236}">
                <a16:creationId xmlns:a16="http://schemas.microsoft.com/office/drawing/2014/main" id="{88DE88EF-279E-47B0-9927-C68EAC7242D4}"/>
              </a:ext>
            </a:extLst>
          </p:cNvPr>
          <p:cNvSpPr txBox="1"/>
          <p:nvPr/>
        </p:nvSpPr>
        <p:spPr>
          <a:xfrm>
            <a:off x="7100359" y="4517905"/>
            <a:ext cx="3790298" cy="29261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2" name="TextBox 27">
            <a:extLst>
              <a:ext uri="{FF2B5EF4-FFF2-40B4-BE49-F238E27FC236}">
                <a16:creationId xmlns:a16="http://schemas.microsoft.com/office/drawing/2014/main" id="{A62E529E-36CB-47AE-9489-FB1EFE5A42F0}"/>
              </a:ext>
            </a:extLst>
          </p:cNvPr>
          <p:cNvSpPr txBox="1"/>
          <p:nvPr/>
        </p:nvSpPr>
        <p:spPr>
          <a:xfrm>
            <a:off x="7115622" y="4900956"/>
            <a:ext cx="1856424" cy="28507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73" name="TextBox 28">
            <a:extLst>
              <a:ext uri="{FF2B5EF4-FFF2-40B4-BE49-F238E27FC236}">
                <a16:creationId xmlns:a16="http://schemas.microsoft.com/office/drawing/2014/main" id="{64747BC1-8775-4822-ADE7-3B96EDD6A8A6}"/>
              </a:ext>
            </a:extLst>
          </p:cNvPr>
          <p:cNvSpPr txBox="1"/>
          <p:nvPr/>
        </p:nvSpPr>
        <p:spPr>
          <a:xfrm>
            <a:off x="7115622" y="5196387"/>
            <a:ext cx="3790298" cy="292616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72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22" grpId="0"/>
      <p:bldP spid="23" grpId="0"/>
      <p:bldP spid="24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" grpId="0" animBg="1"/>
      <p:bldP spid="49" grpId="0"/>
      <p:bldP spid="50" grpId="0"/>
      <p:bldP spid="52" grpId="0"/>
      <p:bldP spid="53" grpId="0"/>
      <p:bldP spid="54" grpId="0"/>
      <p:bldP spid="61" grpId="0"/>
      <p:bldP spid="70" grpId="0"/>
      <p:bldP spid="71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E7F0C3-59DB-45F7-B469-F027B3836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9974" b="94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E7F1F5C4-2722-41F7-BB0E-CD412E9AEAE2}"/>
              </a:ext>
            </a:extLst>
          </p:cNvPr>
          <p:cNvSpPr/>
          <p:nvPr/>
        </p:nvSpPr>
        <p:spPr>
          <a:xfrm>
            <a:off x="4582991" y="236485"/>
            <a:ext cx="7283464" cy="7283464"/>
          </a:xfrm>
          <a:prstGeom prst="ellipse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24A61A-C7C7-4F9F-A28C-F63D27240F0F}"/>
              </a:ext>
            </a:extLst>
          </p:cNvPr>
          <p:cNvSpPr/>
          <p:nvPr/>
        </p:nvSpPr>
        <p:spPr>
          <a:xfrm>
            <a:off x="6315843" y="3429000"/>
            <a:ext cx="381775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8934CF7A-E250-44BE-92D7-023154AFB855}"/>
              </a:ext>
            </a:extLst>
          </p:cNvPr>
          <p:cNvSpPr txBox="1"/>
          <p:nvPr/>
        </p:nvSpPr>
        <p:spPr>
          <a:xfrm>
            <a:off x="7519928" y="2614760"/>
            <a:ext cx="140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0 4</a:t>
            </a:r>
            <a:endParaRPr lang="zh-CN" altLang="en-US" sz="5400" dirty="0">
              <a:ln w="6350">
                <a:noFill/>
              </a:ln>
              <a:solidFill>
                <a:schemeClr val="bg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1" name="矩形 259">
            <a:extLst>
              <a:ext uri="{FF2B5EF4-FFF2-40B4-BE49-F238E27FC236}">
                <a16:creationId xmlns:a16="http://schemas.microsoft.com/office/drawing/2014/main" id="{72FBC9D5-2CC1-4E0F-ADD7-1FB92100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200" y="4352330"/>
            <a:ext cx="508706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8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85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08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7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E936B7CE-91B6-49DD-955F-45135532E0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9974" b="94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48ED37-EA8B-4669-9678-F6D193279042}"/>
              </a:ext>
            </a:extLst>
          </p:cNvPr>
          <p:cNvSpPr/>
          <p:nvPr/>
        </p:nvSpPr>
        <p:spPr>
          <a:xfrm flipH="1">
            <a:off x="457201" y="290932"/>
            <a:ext cx="11277598" cy="6276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MH_Entry_1">
            <a:extLst>
              <a:ext uri="{FF2B5EF4-FFF2-40B4-BE49-F238E27FC236}">
                <a16:creationId xmlns:a16="http://schemas.microsoft.com/office/drawing/2014/main" id="{F112BB94-4385-4FF6-BC06-6833E3FCDA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27849" y="3030662"/>
            <a:ext cx="2304506" cy="28302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r>
              <a:rPr lang="zh-CN" altLang="en-US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839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Entry_2">
            <a:extLst>
              <a:ext uri="{FF2B5EF4-FFF2-40B4-BE49-F238E27FC236}">
                <a16:creationId xmlns:a16="http://schemas.microsoft.com/office/drawing/2014/main" id="{77B67523-7B2A-4A46-9BBD-F8D99ABE1D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9043" y="3011352"/>
            <a:ext cx="2304506" cy="28302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r>
              <a:rPr lang="zh-CN" altLang="en-US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成功作品展示</a:t>
            </a:r>
          </a:p>
        </p:txBody>
      </p:sp>
      <p:sp>
        <p:nvSpPr>
          <p:cNvPr id="16" name="MH_Entry_3">
            <a:extLst>
              <a:ext uri="{FF2B5EF4-FFF2-40B4-BE49-F238E27FC236}">
                <a16:creationId xmlns:a16="http://schemas.microsoft.com/office/drawing/2014/main" id="{A629452B-B971-4416-BFAE-A6F6768C181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743216" y="4249919"/>
            <a:ext cx="2304506" cy="28302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r>
              <a:rPr lang="zh-CN" altLang="en-US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17" name="MH_Entry_4">
            <a:extLst>
              <a:ext uri="{FF2B5EF4-FFF2-40B4-BE49-F238E27FC236}">
                <a16:creationId xmlns:a16="http://schemas.microsoft.com/office/drawing/2014/main" id="{048D36A7-2DFC-47CC-A292-FD83066C341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814504" y="4226845"/>
            <a:ext cx="2304506" cy="28302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r>
              <a:rPr lang="zh-CN" altLang="en-US" sz="1839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839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B91935-DDD8-4D34-9A59-18DC768EE176}"/>
              </a:ext>
            </a:extLst>
          </p:cNvPr>
          <p:cNvSpPr/>
          <p:nvPr/>
        </p:nvSpPr>
        <p:spPr>
          <a:xfrm>
            <a:off x="1651635" y="3447219"/>
            <a:ext cx="1974002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314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5D1D53-78E1-44C0-A534-43AEDDB9FB56}"/>
              </a:ext>
            </a:extLst>
          </p:cNvPr>
          <p:cNvSpPr/>
          <p:nvPr/>
        </p:nvSpPr>
        <p:spPr>
          <a:xfrm>
            <a:off x="4679694" y="3447219"/>
            <a:ext cx="1758238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314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00E50D6-DFE0-4950-9424-73ACEFB2F143}"/>
              </a:ext>
            </a:extLst>
          </p:cNvPr>
          <p:cNvSpPr/>
          <p:nvPr/>
        </p:nvSpPr>
        <p:spPr>
          <a:xfrm>
            <a:off x="1643683" y="4662711"/>
            <a:ext cx="1661865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314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6E2A5D1-B190-4608-BD17-D44E46BEAE1E}"/>
              </a:ext>
            </a:extLst>
          </p:cNvPr>
          <p:cNvSpPr/>
          <p:nvPr/>
        </p:nvSpPr>
        <p:spPr>
          <a:xfrm>
            <a:off x="4811445" y="4662711"/>
            <a:ext cx="1768626" cy="294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314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3FD3363-C1A6-463A-A83F-7E81C43EFFF3}"/>
              </a:ext>
            </a:extLst>
          </p:cNvPr>
          <p:cNvSpPr/>
          <p:nvPr/>
        </p:nvSpPr>
        <p:spPr>
          <a:xfrm>
            <a:off x="1008113" y="881305"/>
            <a:ext cx="3697707" cy="658514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wrap="square">
            <a:spAutoFit/>
          </a:bodyPr>
          <a:lstStyle/>
          <a:p>
            <a:pPr algn="dist"/>
            <a:r>
              <a:rPr lang="en-US" altLang="zh-CN" sz="3679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ea typeface="方正兰亭特黑_GBK" panose="02000000000000000000" pitchFamily="2" charset="-122"/>
              </a:rPr>
              <a:t>Contents</a:t>
            </a:r>
            <a:endParaRPr lang="zh-CN" altLang="en-US" sz="3679" dirty="0">
              <a:solidFill>
                <a:schemeClr val="tx1">
                  <a:lumMod val="95000"/>
                  <a:lumOff val="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95EEE31-D27F-4E5B-BB38-B01E9CED5D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4" t="19974" r="34304" b="9415"/>
          <a:stretch/>
        </p:blipFill>
        <p:spPr>
          <a:xfrm flipH="1">
            <a:off x="7324478" y="476719"/>
            <a:ext cx="4207309" cy="59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96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 flipH="1">
            <a:off x="4579787" y="1959507"/>
            <a:ext cx="3212598" cy="3388756"/>
            <a:chOff x="2136448" y="2797175"/>
            <a:chExt cx="2327352" cy="2454969"/>
          </a:xfrm>
        </p:grpSpPr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3355725" y="3889375"/>
              <a:ext cx="695325" cy="1231900"/>
            </a:xfrm>
            <a:custGeom>
              <a:avLst/>
              <a:gdLst>
                <a:gd name="T0" fmla="*/ 0 w 185"/>
                <a:gd name="T1" fmla="*/ 278 h 327"/>
                <a:gd name="T2" fmla="*/ 6 w 185"/>
                <a:gd name="T3" fmla="*/ 279 h 327"/>
                <a:gd name="T4" fmla="*/ 12 w 185"/>
                <a:gd name="T5" fmla="*/ 280 h 327"/>
                <a:gd name="T6" fmla="*/ 13 w 185"/>
                <a:gd name="T7" fmla="*/ 280 h 327"/>
                <a:gd name="T8" fmla="*/ 20 w 185"/>
                <a:gd name="T9" fmla="*/ 279 h 327"/>
                <a:gd name="T10" fmla="*/ 40 w 185"/>
                <a:gd name="T11" fmla="*/ 271 h 327"/>
                <a:gd name="T12" fmla="*/ 57 w 185"/>
                <a:gd name="T13" fmla="*/ 256 h 327"/>
                <a:gd name="T14" fmla="*/ 68 w 185"/>
                <a:gd name="T15" fmla="*/ 237 h 327"/>
                <a:gd name="T16" fmla="*/ 73 w 185"/>
                <a:gd name="T17" fmla="*/ 214 h 327"/>
                <a:gd name="T18" fmla="*/ 69 w 185"/>
                <a:gd name="T19" fmla="*/ 193 h 327"/>
                <a:gd name="T20" fmla="*/ 57 w 185"/>
                <a:gd name="T21" fmla="*/ 176 h 327"/>
                <a:gd name="T22" fmla="*/ 40 w 185"/>
                <a:gd name="T23" fmla="*/ 166 h 327"/>
                <a:gd name="T24" fmla="*/ 26 w 185"/>
                <a:gd name="T25" fmla="*/ 164 h 327"/>
                <a:gd name="T26" fmla="*/ 19 w 185"/>
                <a:gd name="T27" fmla="*/ 164 h 327"/>
                <a:gd name="T28" fmla="*/ 0 w 185"/>
                <a:gd name="T29" fmla="*/ 171 h 327"/>
                <a:gd name="T30" fmla="*/ 0 w 185"/>
                <a:gd name="T31" fmla="*/ 94 h 327"/>
                <a:gd name="T32" fmla="*/ 83 w 185"/>
                <a:gd name="T33" fmla="*/ 82 h 327"/>
                <a:gd name="T34" fmla="*/ 72 w 185"/>
                <a:gd name="T35" fmla="*/ 76 h 327"/>
                <a:gd name="T36" fmla="*/ 65 w 185"/>
                <a:gd name="T37" fmla="*/ 69 h 327"/>
                <a:gd name="T38" fmla="*/ 62 w 185"/>
                <a:gd name="T39" fmla="*/ 64 h 327"/>
                <a:gd name="T40" fmla="*/ 60 w 185"/>
                <a:gd name="T41" fmla="*/ 59 h 327"/>
                <a:gd name="T42" fmla="*/ 58 w 185"/>
                <a:gd name="T43" fmla="*/ 53 h 327"/>
                <a:gd name="T44" fmla="*/ 58 w 185"/>
                <a:gd name="T45" fmla="*/ 46 h 327"/>
                <a:gd name="T46" fmla="*/ 61 w 185"/>
                <a:gd name="T47" fmla="*/ 30 h 327"/>
                <a:gd name="T48" fmla="*/ 69 w 185"/>
                <a:gd name="T49" fmla="*/ 16 h 327"/>
                <a:gd name="T50" fmla="*/ 81 w 185"/>
                <a:gd name="T51" fmla="*/ 6 h 327"/>
                <a:gd name="T52" fmla="*/ 95 w 185"/>
                <a:gd name="T53" fmla="*/ 1 h 327"/>
                <a:gd name="T54" fmla="*/ 99 w 185"/>
                <a:gd name="T55" fmla="*/ 0 h 327"/>
                <a:gd name="T56" fmla="*/ 108 w 185"/>
                <a:gd name="T57" fmla="*/ 2 h 327"/>
                <a:gd name="T58" fmla="*/ 120 w 185"/>
                <a:gd name="T59" fmla="*/ 8 h 327"/>
                <a:gd name="T60" fmla="*/ 127 w 185"/>
                <a:gd name="T61" fmla="*/ 19 h 327"/>
                <a:gd name="T62" fmla="*/ 130 w 185"/>
                <a:gd name="T63" fmla="*/ 34 h 327"/>
                <a:gd name="T64" fmla="*/ 129 w 185"/>
                <a:gd name="T65" fmla="*/ 41 h 327"/>
                <a:gd name="T66" fmla="*/ 128 w 185"/>
                <a:gd name="T67" fmla="*/ 48 h 327"/>
                <a:gd name="T68" fmla="*/ 125 w 185"/>
                <a:gd name="T69" fmla="*/ 54 h 327"/>
                <a:gd name="T70" fmla="*/ 114 w 185"/>
                <a:gd name="T71" fmla="*/ 69 h 327"/>
                <a:gd name="T72" fmla="*/ 103 w 185"/>
                <a:gd name="T73" fmla="*/ 79 h 327"/>
                <a:gd name="T74" fmla="*/ 185 w 185"/>
                <a:gd name="T75" fmla="*/ 67 h 327"/>
                <a:gd name="T76" fmla="*/ 183 w 185"/>
                <a:gd name="T77" fmla="*/ 298 h 327"/>
                <a:gd name="T78" fmla="*/ 0 w 185"/>
                <a:gd name="T79" fmla="*/ 327 h 327"/>
                <a:gd name="T80" fmla="*/ 0 w 185"/>
                <a:gd name="T81" fmla="*/ 27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5" h="327">
                  <a:moveTo>
                    <a:pt x="0" y="278"/>
                  </a:moveTo>
                  <a:cubicBezTo>
                    <a:pt x="2" y="279"/>
                    <a:pt x="4" y="279"/>
                    <a:pt x="6" y="279"/>
                  </a:cubicBezTo>
                  <a:cubicBezTo>
                    <a:pt x="8" y="279"/>
                    <a:pt x="10" y="280"/>
                    <a:pt x="12" y="280"/>
                  </a:cubicBezTo>
                  <a:cubicBezTo>
                    <a:pt x="13" y="280"/>
                    <a:pt x="13" y="280"/>
                    <a:pt x="13" y="280"/>
                  </a:cubicBezTo>
                  <a:cubicBezTo>
                    <a:pt x="15" y="280"/>
                    <a:pt x="17" y="279"/>
                    <a:pt x="20" y="279"/>
                  </a:cubicBezTo>
                  <a:cubicBezTo>
                    <a:pt x="27" y="278"/>
                    <a:pt x="34" y="275"/>
                    <a:pt x="40" y="271"/>
                  </a:cubicBezTo>
                  <a:cubicBezTo>
                    <a:pt x="47" y="267"/>
                    <a:pt x="52" y="262"/>
                    <a:pt x="57" y="256"/>
                  </a:cubicBezTo>
                  <a:cubicBezTo>
                    <a:pt x="62" y="251"/>
                    <a:pt x="66" y="244"/>
                    <a:pt x="68" y="237"/>
                  </a:cubicBezTo>
                  <a:cubicBezTo>
                    <a:pt x="71" y="229"/>
                    <a:pt x="73" y="222"/>
                    <a:pt x="73" y="214"/>
                  </a:cubicBezTo>
                  <a:cubicBezTo>
                    <a:pt x="73" y="207"/>
                    <a:pt x="71" y="199"/>
                    <a:pt x="69" y="193"/>
                  </a:cubicBezTo>
                  <a:cubicBezTo>
                    <a:pt x="66" y="186"/>
                    <a:pt x="62" y="180"/>
                    <a:pt x="57" y="176"/>
                  </a:cubicBezTo>
                  <a:cubicBezTo>
                    <a:pt x="52" y="171"/>
                    <a:pt x="46" y="168"/>
                    <a:pt x="40" y="166"/>
                  </a:cubicBezTo>
                  <a:cubicBezTo>
                    <a:pt x="35" y="165"/>
                    <a:pt x="31" y="164"/>
                    <a:pt x="26" y="164"/>
                  </a:cubicBezTo>
                  <a:cubicBezTo>
                    <a:pt x="24" y="164"/>
                    <a:pt x="21" y="164"/>
                    <a:pt x="19" y="164"/>
                  </a:cubicBezTo>
                  <a:cubicBezTo>
                    <a:pt x="12" y="165"/>
                    <a:pt x="6" y="168"/>
                    <a:pt x="0" y="171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9" y="74"/>
                    <a:pt x="67" y="72"/>
                    <a:pt x="65" y="69"/>
                  </a:cubicBezTo>
                  <a:cubicBezTo>
                    <a:pt x="64" y="68"/>
                    <a:pt x="63" y="66"/>
                    <a:pt x="62" y="64"/>
                  </a:cubicBezTo>
                  <a:cubicBezTo>
                    <a:pt x="61" y="63"/>
                    <a:pt x="60" y="61"/>
                    <a:pt x="60" y="59"/>
                  </a:cubicBezTo>
                  <a:cubicBezTo>
                    <a:pt x="59" y="57"/>
                    <a:pt x="58" y="55"/>
                    <a:pt x="58" y="53"/>
                  </a:cubicBezTo>
                  <a:cubicBezTo>
                    <a:pt x="58" y="51"/>
                    <a:pt x="58" y="48"/>
                    <a:pt x="58" y="46"/>
                  </a:cubicBezTo>
                  <a:cubicBezTo>
                    <a:pt x="58" y="41"/>
                    <a:pt x="59" y="35"/>
                    <a:pt x="61" y="30"/>
                  </a:cubicBezTo>
                  <a:cubicBezTo>
                    <a:pt x="63" y="25"/>
                    <a:pt x="65" y="20"/>
                    <a:pt x="69" y="16"/>
                  </a:cubicBezTo>
                  <a:cubicBezTo>
                    <a:pt x="72" y="12"/>
                    <a:pt x="76" y="8"/>
                    <a:pt x="81" y="6"/>
                  </a:cubicBezTo>
                  <a:cubicBezTo>
                    <a:pt x="85" y="3"/>
                    <a:pt x="90" y="1"/>
                    <a:pt x="95" y="1"/>
                  </a:cubicBezTo>
                  <a:cubicBezTo>
                    <a:pt x="96" y="0"/>
                    <a:pt x="98" y="0"/>
                    <a:pt x="99" y="0"/>
                  </a:cubicBezTo>
                  <a:cubicBezTo>
                    <a:pt x="102" y="0"/>
                    <a:pt x="106" y="1"/>
                    <a:pt x="108" y="2"/>
                  </a:cubicBezTo>
                  <a:cubicBezTo>
                    <a:pt x="113" y="3"/>
                    <a:pt x="116" y="5"/>
                    <a:pt x="120" y="8"/>
                  </a:cubicBezTo>
                  <a:cubicBezTo>
                    <a:pt x="123" y="11"/>
                    <a:pt x="125" y="15"/>
                    <a:pt x="127" y="19"/>
                  </a:cubicBezTo>
                  <a:cubicBezTo>
                    <a:pt x="129" y="24"/>
                    <a:pt x="130" y="29"/>
                    <a:pt x="130" y="34"/>
                  </a:cubicBezTo>
                  <a:cubicBezTo>
                    <a:pt x="130" y="37"/>
                    <a:pt x="130" y="39"/>
                    <a:pt x="129" y="41"/>
                  </a:cubicBezTo>
                  <a:cubicBezTo>
                    <a:pt x="129" y="43"/>
                    <a:pt x="128" y="46"/>
                    <a:pt x="128" y="48"/>
                  </a:cubicBezTo>
                  <a:cubicBezTo>
                    <a:pt x="127" y="50"/>
                    <a:pt x="126" y="52"/>
                    <a:pt x="125" y="54"/>
                  </a:cubicBezTo>
                  <a:cubicBezTo>
                    <a:pt x="122" y="60"/>
                    <a:pt x="119" y="65"/>
                    <a:pt x="114" y="69"/>
                  </a:cubicBezTo>
                  <a:cubicBezTo>
                    <a:pt x="103" y="79"/>
                    <a:pt x="103" y="79"/>
                    <a:pt x="103" y="79"/>
                  </a:cubicBezTo>
                  <a:cubicBezTo>
                    <a:pt x="185" y="67"/>
                    <a:pt x="185" y="67"/>
                    <a:pt x="185" y="67"/>
                  </a:cubicBezTo>
                  <a:cubicBezTo>
                    <a:pt x="183" y="298"/>
                    <a:pt x="183" y="298"/>
                    <a:pt x="183" y="298"/>
                  </a:cubicBezTo>
                  <a:cubicBezTo>
                    <a:pt x="0" y="327"/>
                    <a:pt x="0" y="327"/>
                    <a:pt x="0" y="327"/>
                  </a:cubicBezTo>
                  <a:lnTo>
                    <a:pt x="0" y="278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2573851" y="4256781"/>
              <a:ext cx="987425" cy="995363"/>
            </a:xfrm>
            <a:custGeom>
              <a:avLst/>
              <a:gdLst>
                <a:gd name="T0" fmla="*/ 0 w 263"/>
                <a:gd name="T1" fmla="*/ 28 h 264"/>
                <a:gd name="T2" fmla="*/ 46 w 263"/>
                <a:gd name="T3" fmla="*/ 21 h 264"/>
                <a:gd name="T4" fmla="*/ 44 w 263"/>
                <a:gd name="T5" fmla="*/ 29 h 264"/>
                <a:gd name="T6" fmla="*/ 42 w 263"/>
                <a:gd name="T7" fmla="*/ 37 h 264"/>
                <a:gd name="T8" fmla="*/ 41 w 263"/>
                <a:gd name="T9" fmla="*/ 46 h 264"/>
                <a:gd name="T10" fmla="*/ 46 w 263"/>
                <a:gd name="T11" fmla="*/ 68 h 264"/>
                <a:gd name="T12" fmla="*/ 58 w 263"/>
                <a:gd name="T13" fmla="*/ 85 h 264"/>
                <a:gd name="T14" fmla="*/ 75 w 263"/>
                <a:gd name="T15" fmla="*/ 95 h 264"/>
                <a:gd name="T16" fmla="*/ 89 w 263"/>
                <a:gd name="T17" fmla="*/ 97 h 264"/>
                <a:gd name="T18" fmla="*/ 89 w 263"/>
                <a:gd name="T19" fmla="*/ 97 h 264"/>
                <a:gd name="T20" fmla="*/ 97 w 263"/>
                <a:gd name="T21" fmla="*/ 96 h 264"/>
                <a:gd name="T22" fmla="*/ 118 w 263"/>
                <a:gd name="T23" fmla="*/ 89 h 264"/>
                <a:gd name="T24" fmla="*/ 135 w 263"/>
                <a:gd name="T25" fmla="*/ 74 h 264"/>
                <a:gd name="T26" fmla="*/ 147 w 263"/>
                <a:gd name="T27" fmla="*/ 54 h 264"/>
                <a:gd name="T28" fmla="*/ 151 w 263"/>
                <a:gd name="T29" fmla="*/ 31 h 264"/>
                <a:gd name="T30" fmla="*/ 145 w 263"/>
                <a:gd name="T31" fmla="*/ 7 h 264"/>
                <a:gd name="T32" fmla="*/ 191 w 263"/>
                <a:gd name="T33" fmla="*/ 0 h 264"/>
                <a:gd name="T34" fmla="*/ 190 w 263"/>
                <a:gd name="T35" fmla="*/ 118 h 264"/>
                <a:gd name="T36" fmla="*/ 199 w 263"/>
                <a:gd name="T37" fmla="*/ 105 h 264"/>
                <a:gd name="T38" fmla="*/ 211 w 263"/>
                <a:gd name="T39" fmla="*/ 92 h 264"/>
                <a:gd name="T40" fmla="*/ 217 w 263"/>
                <a:gd name="T41" fmla="*/ 89 h 264"/>
                <a:gd name="T42" fmla="*/ 222 w 263"/>
                <a:gd name="T43" fmla="*/ 87 h 264"/>
                <a:gd name="T44" fmla="*/ 228 w 263"/>
                <a:gd name="T45" fmla="*/ 85 h 264"/>
                <a:gd name="T46" fmla="*/ 233 w 263"/>
                <a:gd name="T47" fmla="*/ 85 h 264"/>
                <a:gd name="T48" fmla="*/ 242 w 263"/>
                <a:gd name="T49" fmla="*/ 86 h 264"/>
                <a:gd name="T50" fmla="*/ 253 w 263"/>
                <a:gd name="T51" fmla="*/ 93 h 264"/>
                <a:gd name="T52" fmla="*/ 260 w 263"/>
                <a:gd name="T53" fmla="*/ 104 h 264"/>
                <a:gd name="T54" fmla="*/ 263 w 263"/>
                <a:gd name="T55" fmla="*/ 118 h 264"/>
                <a:gd name="T56" fmla="*/ 260 w 263"/>
                <a:gd name="T57" fmla="*/ 134 h 264"/>
                <a:gd name="T58" fmla="*/ 252 w 263"/>
                <a:gd name="T59" fmla="*/ 148 h 264"/>
                <a:gd name="T60" fmla="*/ 240 w 263"/>
                <a:gd name="T61" fmla="*/ 159 h 264"/>
                <a:gd name="T62" fmla="*/ 226 w 263"/>
                <a:gd name="T63" fmla="*/ 164 h 264"/>
                <a:gd name="T64" fmla="*/ 221 w 263"/>
                <a:gd name="T65" fmla="*/ 164 h 264"/>
                <a:gd name="T66" fmla="*/ 220 w 263"/>
                <a:gd name="T67" fmla="*/ 164 h 264"/>
                <a:gd name="T68" fmla="*/ 215 w 263"/>
                <a:gd name="T69" fmla="*/ 164 h 264"/>
                <a:gd name="T70" fmla="*/ 210 w 263"/>
                <a:gd name="T71" fmla="*/ 162 h 264"/>
                <a:gd name="T72" fmla="*/ 206 w 263"/>
                <a:gd name="T73" fmla="*/ 160 h 264"/>
                <a:gd name="T74" fmla="*/ 199 w 263"/>
                <a:gd name="T75" fmla="*/ 154 h 264"/>
                <a:gd name="T76" fmla="*/ 190 w 263"/>
                <a:gd name="T77" fmla="*/ 144 h 264"/>
                <a:gd name="T78" fmla="*/ 190 w 263"/>
                <a:gd name="T79" fmla="*/ 233 h 264"/>
                <a:gd name="T80" fmla="*/ 2 w 263"/>
                <a:gd name="T81" fmla="*/ 264 h 264"/>
                <a:gd name="T82" fmla="*/ 0 w 263"/>
                <a:gd name="T83" fmla="*/ 2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3" h="264">
                  <a:moveTo>
                    <a:pt x="0" y="28"/>
                  </a:move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6"/>
                    <a:pt x="44" y="29"/>
                  </a:cubicBezTo>
                  <a:cubicBezTo>
                    <a:pt x="43" y="31"/>
                    <a:pt x="42" y="34"/>
                    <a:pt x="42" y="37"/>
                  </a:cubicBezTo>
                  <a:cubicBezTo>
                    <a:pt x="42" y="40"/>
                    <a:pt x="41" y="43"/>
                    <a:pt x="41" y="46"/>
                  </a:cubicBezTo>
                  <a:cubicBezTo>
                    <a:pt x="41" y="54"/>
                    <a:pt x="43" y="61"/>
                    <a:pt x="46" y="68"/>
                  </a:cubicBezTo>
                  <a:cubicBezTo>
                    <a:pt x="49" y="75"/>
                    <a:pt x="53" y="80"/>
                    <a:pt x="58" y="85"/>
                  </a:cubicBezTo>
                  <a:cubicBezTo>
                    <a:pt x="63" y="90"/>
                    <a:pt x="69" y="93"/>
                    <a:pt x="75" y="95"/>
                  </a:cubicBezTo>
                  <a:cubicBezTo>
                    <a:pt x="80" y="96"/>
                    <a:pt x="85" y="97"/>
                    <a:pt x="89" y="97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2" y="97"/>
                    <a:pt x="94" y="97"/>
                    <a:pt x="97" y="96"/>
                  </a:cubicBezTo>
                  <a:cubicBezTo>
                    <a:pt x="104" y="95"/>
                    <a:pt x="111" y="93"/>
                    <a:pt x="118" y="89"/>
                  </a:cubicBezTo>
                  <a:cubicBezTo>
                    <a:pt x="124" y="85"/>
                    <a:pt x="130" y="80"/>
                    <a:pt x="135" y="74"/>
                  </a:cubicBezTo>
                  <a:cubicBezTo>
                    <a:pt x="140" y="68"/>
                    <a:pt x="144" y="61"/>
                    <a:pt x="147" y="54"/>
                  </a:cubicBezTo>
                  <a:cubicBezTo>
                    <a:pt x="149" y="47"/>
                    <a:pt x="151" y="39"/>
                    <a:pt x="151" y="31"/>
                  </a:cubicBezTo>
                  <a:cubicBezTo>
                    <a:pt x="151" y="22"/>
                    <a:pt x="149" y="14"/>
                    <a:pt x="145" y="7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9" y="105"/>
                    <a:pt x="199" y="105"/>
                    <a:pt x="199" y="105"/>
                  </a:cubicBezTo>
                  <a:cubicBezTo>
                    <a:pt x="202" y="100"/>
                    <a:pt x="207" y="96"/>
                    <a:pt x="211" y="92"/>
                  </a:cubicBezTo>
                  <a:cubicBezTo>
                    <a:pt x="213" y="91"/>
                    <a:pt x="215" y="90"/>
                    <a:pt x="217" y="89"/>
                  </a:cubicBezTo>
                  <a:cubicBezTo>
                    <a:pt x="218" y="88"/>
                    <a:pt x="220" y="87"/>
                    <a:pt x="222" y="87"/>
                  </a:cubicBezTo>
                  <a:cubicBezTo>
                    <a:pt x="224" y="86"/>
                    <a:pt x="226" y="86"/>
                    <a:pt x="228" y="85"/>
                  </a:cubicBezTo>
                  <a:cubicBezTo>
                    <a:pt x="230" y="85"/>
                    <a:pt x="231" y="85"/>
                    <a:pt x="233" y="85"/>
                  </a:cubicBezTo>
                  <a:cubicBezTo>
                    <a:pt x="236" y="85"/>
                    <a:pt x="239" y="85"/>
                    <a:pt x="242" y="86"/>
                  </a:cubicBezTo>
                  <a:cubicBezTo>
                    <a:pt x="246" y="88"/>
                    <a:pt x="250" y="90"/>
                    <a:pt x="253" y="93"/>
                  </a:cubicBezTo>
                  <a:cubicBezTo>
                    <a:pt x="256" y="96"/>
                    <a:pt x="259" y="99"/>
                    <a:pt x="260" y="104"/>
                  </a:cubicBezTo>
                  <a:cubicBezTo>
                    <a:pt x="262" y="108"/>
                    <a:pt x="263" y="113"/>
                    <a:pt x="263" y="118"/>
                  </a:cubicBezTo>
                  <a:cubicBezTo>
                    <a:pt x="263" y="124"/>
                    <a:pt x="262" y="129"/>
                    <a:pt x="260" y="134"/>
                  </a:cubicBezTo>
                  <a:cubicBezTo>
                    <a:pt x="258" y="139"/>
                    <a:pt x="256" y="144"/>
                    <a:pt x="252" y="148"/>
                  </a:cubicBezTo>
                  <a:cubicBezTo>
                    <a:pt x="249" y="153"/>
                    <a:pt x="245" y="156"/>
                    <a:pt x="240" y="159"/>
                  </a:cubicBezTo>
                  <a:cubicBezTo>
                    <a:pt x="236" y="161"/>
                    <a:pt x="231" y="163"/>
                    <a:pt x="226" y="164"/>
                  </a:cubicBezTo>
                  <a:cubicBezTo>
                    <a:pt x="224" y="164"/>
                    <a:pt x="223" y="164"/>
                    <a:pt x="221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19" y="164"/>
                    <a:pt x="217" y="164"/>
                    <a:pt x="215" y="164"/>
                  </a:cubicBezTo>
                  <a:cubicBezTo>
                    <a:pt x="213" y="164"/>
                    <a:pt x="212" y="163"/>
                    <a:pt x="210" y="162"/>
                  </a:cubicBezTo>
                  <a:cubicBezTo>
                    <a:pt x="209" y="162"/>
                    <a:pt x="207" y="161"/>
                    <a:pt x="206" y="160"/>
                  </a:cubicBezTo>
                  <a:cubicBezTo>
                    <a:pt x="203" y="159"/>
                    <a:pt x="201" y="157"/>
                    <a:pt x="199" y="154"/>
                  </a:cubicBezTo>
                  <a:cubicBezTo>
                    <a:pt x="190" y="144"/>
                    <a:pt x="190" y="144"/>
                    <a:pt x="190" y="144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2" y="264"/>
                    <a:pt x="2" y="264"/>
                    <a:pt x="2" y="264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3081087" y="2797175"/>
              <a:ext cx="1382713" cy="1379538"/>
            </a:xfrm>
            <a:custGeom>
              <a:avLst/>
              <a:gdLst>
                <a:gd name="T0" fmla="*/ 74 w 368"/>
                <a:gd name="T1" fmla="*/ 219 h 366"/>
                <a:gd name="T2" fmla="*/ 65 w 368"/>
                <a:gd name="T3" fmla="*/ 232 h 366"/>
                <a:gd name="T4" fmla="*/ 53 w 368"/>
                <a:gd name="T5" fmla="*/ 245 h 366"/>
                <a:gd name="T6" fmla="*/ 47 w 368"/>
                <a:gd name="T7" fmla="*/ 248 h 366"/>
                <a:gd name="T8" fmla="*/ 42 w 368"/>
                <a:gd name="T9" fmla="*/ 250 h 366"/>
                <a:gd name="T10" fmla="*/ 36 w 368"/>
                <a:gd name="T11" fmla="*/ 252 h 366"/>
                <a:gd name="T12" fmla="*/ 31 w 368"/>
                <a:gd name="T13" fmla="*/ 252 h 366"/>
                <a:gd name="T14" fmla="*/ 22 w 368"/>
                <a:gd name="T15" fmla="*/ 250 h 366"/>
                <a:gd name="T16" fmla="*/ 10 w 368"/>
                <a:gd name="T17" fmla="*/ 244 h 366"/>
                <a:gd name="T18" fmla="*/ 2 w 368"/>
                <a:gd name="T19" fmla="*/ 232 h 366"/>
                <a:gd name="T20" fmla="*/ 0 w 368"/>
                <a:gd name="T21" fmla="*/ 217 h 366"/>
                <a:gd name="T22" fmla="*/ 3 w 368"/>
                <a:gd name="T23" fmla="*/ 200 h 366"/>
                <a:gd name="T24" fmla="*/ 11 w 368"/>
                <a:gd name="T25" fmla="*/ 186 h 366"/>
                <a:gd name="T26" fmla="*/ 23 w 368"/>
                <a:gd name="T27" fmla="*/ 176 h 366"/>
                <a:gd name="T28" fmla="*/ 37 w 368"/>
                <a:gd name="T29" fmla="*/ 171 h 366"/>
                <a:gd name="T30" fmla="*/ 42 w 368"/>
                <a:gd name="T31" fmla="*/ 170 h 366"/>
                <a:gd name="T32" fmla="*/ 43 w 368"/>
                <a:gd name="T33" fmla="*/ 170 h 366"/>
                <a:gd name="T34" fmla="*/ 49 w 368"/>
                <a:gd name="T35" fmla="*/ 171 h 366"/>
                <a:gd name="T36" fmla="*/ 54 w 368"/>
                <a:gd name="T37" fmla="*/ 173 h 366"/>
                <a:gd name="T38" fmla="*/ 58 w 368"/>
                <a:gd name="T39" fmla="*/ 175 h 366"/>
                <a:gd name="T40" fmla="*/ 66 w 368"/>
                <a:gd name="T41" fmla="*/ 182 h 366"/>
                <a:gd name="T42" fmla="*/ 74 w 368"/>
                <a:gd name="T43" fmla="*/ 192 h 366"/>
                <a:gd name="T44" fmla="*/ 74 w 368"/>
                <a:gd name="T45" fmla="*/ 0 h 366"/>
                <a:gd name="T46" fmla="*/ 368 w 368"/>
                <a:gd name="T47" fmla="*/ 279 h 366"/>
                <a:gd name="T48" fmla="*/ 259 w 368"/>
                <a:gd name="T49" fmla="*/ 294 h 366"/>
                <a:gd name="T50" fmla="*/ 259 w 368"/>
                <a:gd name="T51" fmla="*/ 339 h 366"/>
                <a:gd name="T52" fmla="*/ 216 w 368"/>
                <a:gd name="T53" fmla="*/ 345 h 366"/>
                <a:gd name="T54" fmla="*/ 218 w 368"/>
                <a:gd name="T55" fmla="*/ 339 h 366"/>
                <a:gd name="T56" fmla="*/ 220 w 368"/>
                <a:gd name="T57" fmla="*/ 331 h 366"/>
                <a:gd name="T58" fmla="*/ 220 w 368"/>
                <a:gd name="T59" fmla="*/ 323 h 366"/>
                <a:gd name="T60" fmla="*/ 216 w 368"/>
                <a:gd name="T61" fmla="*/ 301 h 366"/>
                <a:gd name="T62" fmla="*/ 205 w 368"/>
                <a:gd name="T63" fmla="*/ 284 h 366"/>
                <a:gd name="T64" fmla="*/ 188 w 368"/>
                <a:gd name="T65" fmla="*/ 274 h 366"/>
                <a:gd name="T66" fmla="*/ 173 w 368"/>
                <a:gd name="T67" fmla="*/ 272 h 366"/>
                <a:gd name="T68" fmla="*/ 166 w 368"/>
                <a:gd name="T69" fmla="*/ 272 h 366"/>
                <a:gd name="T70" fmla="*/ 146 w 368"/>
                <a:gd name="T71" fmla="*/ 280 h 366"/>
                <a:gd name="T72" fmla="*/ 129 w 368"/>
                <a:gd name="T73" fmla="*/ 295 h 366"/>
                <a:gd name="T74" fmla="*/ 117 w 368"/>
                <a:gd name="T75" fmla="*/ 314 h 366"/>
                <a:gd name="T76" fmla="*/ 113 w 368"/>
                <a:gd name="T77" fmla="*/ 337 h 366"/>
                <a:gd name="T78" fmla="*/ 117 w 368"/>
                <a:gd name="T79" fmla="*/ 360 h 366"/>
                <a:gd name="T80" fmla="*/ 73 w 368"/>
                <a:gd name="T81" fmla="*/ 366 h 366"/>
                <a:gd name="T82" fmla="*/ 74 w 368"/>
                <a:gd name="T83" fmla="*/ 219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8" h="366">
                  <a:moveTo>
                    <a:pt x="74" y="219"/>
                  </a:moveTo>
                  <a:cubicBezTo>
                    <a:pt x="65" y="232"/>
                    <a:pt x="65" y="232"/>
                    <a:pt x="65" y="232"/>
                  </a:cubicBezTo>
                  <a:cubicBezTo>
                    <a:pt x="62" y="237"/>
                    <a:pt x="58" y="241"/>
                    <a:pt x="53" y="245"/>
                  </a:cubicBezTo>
                  <a:cubicBezTo>
                    <a:pt x="51" y="246"/>
                    <a:pt x="49" y="247"/>
                    <a:pt x="47" y="248"/>
                  </a:cubicBezTo>
                  <a:cubicBezTo>
                    <a:pt x="46" y="249"/>
                    <a:pt x="44" y="250"/>
                    <a:pt x="42" y="250"/>
                  </a:cubicBezTo>
                  <a:cubicBezTo>
                    <a:pt x="40" y="251"/>
                    <a:pt x="38" y="251"/>
                    <a:pt x="36" y="252"/>
                  </a:cubicBezTo>
                  <a:cubicBezTo>
                    <a:pt x="34" y="252"/>
                    <a:pt x="33" y="252"/>
                    <a:pt x="31" y="252"/>
                  </a:cubicBezTo>
                  <a:cubicBezTo>
                    <a:pt x="28" y="252"/>
                    <a:pt x="25" y="251"/>
                    <a:pt x="22" y="250"/>
                  </a:cubicBezTo>
                  <a:cubicBezTo>
                    <a:pt x="17" y="249"/>
                    <a:pt x="14" y="247"/>
                    <a:pt x="10" y="244"/>
                  </a:cubicBezTo>
                  <a:cubicBezTo>
                    <a:pt x="7" y="240"/>
                    <a:pt x="4" y="237"/>
                    <a:pt x="2" y="232"/>
                  </a:cubicBezTo>
                  <a:cubicBezTo>
                    <a:pt x="0" y="227"/>
                    <a:pt x="0" y="222"/>
                    <a:pt x="0" y="217"/>
                  </a:cubicBezTo>
                  <a:cubicBezTo>
                    <a:pt x="0" y="211"/>
                    <a:pt x="1" y="206"/>
                    <a:pt x="3" y="200"/>
                  </a:cubicBezTo>
                  <a:cubicBezTo>
                    <a:pt x="4" y="195"/>
                    <a:pt x="7" y="190"/>
                    <a:pt x="11" y="186"/>
                  </a:cubicBezTo>
                  <a:cubicBezTo>
                    <a:pt x="14" y="182"/>
                    <a:pt x="18" y="178"/>
                    <a:pt x="23" y="176"/>
                  </a:cubicBezTo>
                  <a:cubicBezTo>
                    <a:pt x="27" y="173"/>
                    <a:pt x="32" y="171"/>
                    <a:pt x="37" y="171"/>
                  </a:cubicBezTo>
                  <a:cubicBezTo>
                    <a:pt x="39" y="170"/>
                    <a:pt x="40" y="170"/>
                    <a:pt x="42" y="170"/>
                  </a:cubicBezTo>
                  <a:cubicBezTo>
                    <a:pt x="42" y="170"/>
                    <a:pt x="43" y="170"/>
                    <a:pt x="43" y="170"/>
                  </a:cubicBezTo>
                  <a:cubicBezTo>
                    <a:pt x="45" y="170"/>
                    <a:pt x="47" y="171"/>
                    <a:pt x="49" y="171"/>
                  </a:cubicBezTo>
                  <a:cubicBezTo>
                    <a:pt x="50" y="171"/>
                    <a:pt x="52" y="172"/>
                    <a:pt x="54" y="173"/>
                  </a:cubicBezTo>
                  <a:cubicBezTo>
                    <a:pt x="55" y="173"/>
                    <a:pt x="57" y="174"/>
                    <a:pt x="58" y="175"/>
                  </a:cubicBezTo>
                  <a:cubicBezTo>
                    <a:pt x="61" y="177"/>
                    <a:pt x="64" y="179"/>
                    <a:pt x="66" y="18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368" y="279"/>
                    <a:pt x="368" y="279"/>
                    <a:pt x="368" y="279"/>
                  </a:cubicBezTo>
                  <a:cubicBezTo>
                    <a:pt x="259" y="294"/>
                    <a:pt x="259" y="294"/>
                    <a:pt x="259" y="294"/>
                  </a:cubicBezTo>
                  <a:cubicBezTo>
                    <a:pt x="259" y="339"/>
                    <a:pt x="259" y="339"/>
                    <a:pt x="259" y="339"/>
                  </a:cubicBezTo>
                  <a:cubicBezTo>
                    <a:pt x="216" y="345"/>
                    <a:pt x="216" y="345"/>
                    <a:pt x="216" y="345"/>
                  </a:cubicBezTo>
                  <a:cubicBezTo>
                    <a:pt x="217" y="343"/>
                    <a:pt x="217" y="341"/>
                    <a:pt x="218" y="339"/>
                  </a:cubicBezTo>
                  <a:cubicBezTo>
                    <a:pt x="219" y="336"/>
                    <a:pt x="219" y="334"/>
                    <a:pt x="220" y="331"/>
                  </a:cubicBezTo>
                  <a:cubicBezTo>
                    <a:pt x="220" y="329"/>
                    <a:pt x="220" y="326"/>
                    <a:pt x="220" y="323"/>
                  </a:cubicBezTo>
                  <a:cubicBezTo>
                    <a:pt x="220" y="316"/>
                    <a:pt x="219" y="308"/>
                    <a:pt x="216" y="301"/>
                  </a:cubicBezTo>
                  <a:cubicBezTo>
                    <a:pt x="213" y="295"/>
                    <a:pt x="210" y="289"/>
                    <a:pt x="205" y="284"/>
                  </a:cubicBezTo>
                  <a:cubicBezTo>
                    <a:pt x="200" y="280"/>
                    <a:pt x="194" y="276"/>
                    <a:pt x="188" y="274"/>
                  </a:cubicBezTo>
                  <a:cubicBezTo>
                    <a:pt x="183" y="273"/>
                    <a:pt x="178" y="272"/>
                    <a:pt x="173" y="272"/>
                  </a:cubicBezTo>
                  <a:cubicBezTo>
                    <a:pt x="171" y="272"/>
                    <a:pt x="169" y="272"/>
                    <a:pt x="166" y="272"/>
                  </a:cubicBezTo>
                  <a:cubicBezTo>
                    <a:pt x="159" y="273"/>
                    <a:pt x="152" y="276"/>
                    <a:pt x="146" y="280"/>
                  </a:cubicBezTo>
                  <a:cubicBezTo>
                    <a:pt x="139" y="284"/>
                    <a:pt x="134" y="289"/>
                    <a:pt x="129" y="295"/>
                  </a:cubicBezTo>
                  <a:cubicBezTo>
                    <a:pt x="124" y="301"/>
                    <a:pt x="120" y="307"/>
                    <a:pt x="117" y="314"/>
                  </a:cubicBezTo>
                  <a:cubicBezTo>
                    <a:pt x="115" y="322"/>
                    <a:pt x="113" y="330"/>
                    <a:pt x="113" y="337"/>
                  </a:cubicBezTo>
                  <a:cubicBezTo>
                    <a:pt x="113" y="345"/>
                    <a:pt x="115" y="353"/>
                    <a:pt x="117" y="360"/>
                  </a:cubicBezTo>
                  <a:cubicBezTo>
                    <a:pt x="73" y="366"/>
                    <a:pt x="73" y="366"/>
                    <a:pt x="73" y="366"/>
                  </a:cubicBezTo>
                  <a:lnTo>
                    <a:pt x="74" y="219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2136448" y="2809775"/>
              <a:ext cx="1157288" cy="1744663"/>
            </a:xfrm>
            <a:custGeom>
              <a:avLst/>
              <a:gdLst>
                <a:gd name="T0" fmla="*/ 206 w 308"/>
                <a:gd name="T1" fmla="*/ 463 h 463"/>
                <a:gd name="T2" fmla="*/ 197 w 308"/>
                <a:gd name="T3" fmla="*/ 461 h 463"/>
                <a:gd name="T4" fmla="*/ 186 w 308"/>
                <a:gd name="T5" fmla="*/ 455 h 463"/>
                <a:gd name="T6" fmla="*/ 178 w 308"/>
                <a:gd name="T7" fmla="*/ 444 h 463"/>
                <a:gd name="T8" fmla="*/ 175 w 308"/>
                <a:gd name="T9" fmla="*/ 429 h 463"/>
                <a:gd name="T10" fmla="*/ 176 w 308"/>
                <a:gd name="T11" fmla="*/ 421 h 463"/>
                <a:gd name="T12" fmla="*/ 178 w 308"/>
                <a:gd name="T13" fmla="*/ 414 h 463"/>
                <a:gd name="T14" fmla="*/ 181 w 308"/>
                <a:gd name="T15" fmla="*/ 407 h 463"/>
                <a:gd name="T16" fmla="*/ 185 w 308"/>
                <a:gd name="T17" fmla="*/ 400 h 463"/>
                <a:gd name="T18" fmla="*/ 194 w 308"/>
                <a:gd name="T19" fmla="*/ 391 h 463"/>
                <a:gd name="T20" fmla="*/ 208 w 308"/>
                <a:gd name="T21" fmla="*/ 380 h 463"/>
                <a:gd name="T22" fmla="*/ 116 w 308"/>
                <a:gd name="T23" fmla="*/ 393 h 463"/>
                <a:gd name="T24" fmla="*/ 116 w 308"/>
                <a:gd name="T25" fmla="*/ 347 h 463"/>
                <a:gd name="T26" fmla="*/ 0 w 308"/>
                <a:gd name="T27" fmla="*/ 364 h 463"/>
                <a:gd name="T28" fmla="*/ 147 w 308"/>
                <a:gd name="T29" fmla="*/ 190 h 463"/>
                <a:gd name="T30" fmla="*/ 146 w 308"/>
                <a:gd name="T31" fmla="*/ 57 h 463"/>
                <a:gd name="T32" fmla="*/ 206 w 308"/>
                <a:gd name="T33" fmla="*/ 49 h 463"/>
                <a:gd name="T34" fmla="*/ 207 w 308"/>
                <a:gd name="T35" fmla="*/ 119 h 463"/>
                <a:gd name="T36" fmla="*/ 308 w 308"/>
                <a:gd name="T37" fmla="*/ 0 h 463"/>
                <a:gd name="T38" fmla="*/ 307 w 308"/>
                <a:gd name="T39" fmla="*/ 151 h 463"/>
                <a:gd name="T40" fmla="*/ 301 w 308"/>
                <a:gd name="T41" fmla="*/ 149 h 463"/>
                <a:gd name="T42" fmla="*/ 294 w 308"/>
                <a:gd name="T43" fmla="*/ 149 h 463"/>
                <a:gd name="T44" fmla="*/ 294 w 308"/>
                <a:gd name="T45" fmla="*/ 149 h 463"/>
                <a:gd name="T46" fmla="*/ 287 w 308"/>
                <a:gd name="T47" fmla="*/ 149 h 463"/>
                <a:gd name="T48" fmla="*/ 266 w 308"/>
                <a:gd name="T49" fmla="*/ 157 h 463"/>
                <a:gd name="T50" fmla="*/ 249 w 308"/>
                <a:gd name="T51" fmla="*/ 172 h 463"/>
                <a:gd name="T52" fmla="*/ 237 w 308"/>
                <a:gd name="T53" fmla="*/ 192 h 463"/>
                <a:gd name="T54" fmla="*/ 233 w 308"/>
                <a:gd name="T55" fmla="*/ 215 h 463"/>
                <a:gd name="T56" fmla="*/ 237 w 308"/>
                <a:gd name="T57" fmla="*/ 237 h 463"/>
                <a:gd name="T58" fmla="*/ 249 w 308"/>
                <a:gd name="T59" fmla="*/ 255 h 463"/>
                <a:gd name="T60" fmla="*/ 267 w 308"/>
                <a:gd name="T61" fmla="*/ 265 h 463"/>
                <a:gd name="T62" fmla="*/ 281 w 308"/>
                <a:gd name="T63" fmla="*/ 267 h 463"/>
                <a:gd name="T64" fmla="*/ 288 w 308"/>
                <a:gd name="T65" fmla="*/ 267 h 463"/>
                <a:gd name="T66" fmla="*/ 307 w 308"/>
                <a:gd name="T67" fmla="*/ 260 h 463"/>
                <a:gd name="T68" fmla="*/ 307 w 308"/>
                <a:gd name="T69" fmla="*/ 366 h 463"/>
                <a:gd name="T70" fmla="*/ 218 w 308"/>
                <a:gd name="T71" fmla="*/ 379 h 463"/>
                <a:gd name="T72" fmla="*/ 231 w 308"/>
                <a:gd name="T73" fmla="*/ 385 h 463"/>
                <a:gd name="T74" fmla="*/ 240 w 308"/>
                <a:gd name="T75" fmla="*/ 392 h 463"/>
                <a:gd name="T76" fmla="*/ 244 w 308"/>
                <a:gd name="T77" fmla="*/ 397 h 463"/>
                <a:gd name="T78" fmla="*/ 247 w 308"/>
                <a:gd name="T79" fmla="*/ 402 h 463"/>
                <a:gd name="T80" fmla="*/ 249 w 308"/>
                <a:gd name="T81" fmla="*/ 409 h 463"/>
                <a:gd name="T82" fmla="*/ 249 w 308"/>
                <a:gd name="T83" fmla="*/ 416 h 463"/>
                <a:gd name="T84" fmla="*/ 246 w 308"/>
                <a:gd name="T85" fmla="*/ 432 h 463"/>
                <a:gd name="T86" fmla="*/ 238 w 308"/>
                <a:gd name="T87" fmla="*/ 447 h 463"/>
                <a:gd name="T88" fmla="*/ 226 w 308"/>
                <a:gd name="T89" fmla="*/ 457 h 463"/>
                <a:gd name="T90" fmla="*/ 212 w 308"/>
                <a:gd name="T91" fmla="*/ 462 h 463"/>
                <a:gd name="T92" fmla="*/ 206 w 308"/>
                <a:gd name="T93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8" h="463">
                  <a:moveTo>
                    <a:pt x="206" y="463"/>
                  </a:moveTo>
                  <a:cubicBezTo>
                    <a:pt x="203" y="463"/>
                    <a:pt x="200" y="462"/>
                    <a:pt x="197" y="461"/>
                  </a:cubicBezTo>
                  <a:cubicBezTo>
                    <a:pt x="193" y="460"/>
                    <a:pt x="189" y="458"/>
                    <a:pt x="186" y="455"/>
                  </a:cubicBezTo>
                  <a:cubicBezTo>
                    <a:pt x="183" y="452"/>
                    <a:pt x="180" y="448"/>
                    <a:pt x="178" y="444"/>
                  </a:cubicBezTo>
                  <a:cubicBezTo>
                    <a:pt x="176" y="439"/>
                    <a:pt x="175" y="434"/>
                    <a:pt x="175" y="429"/>
                  </a:cubicBezTo>
                  <a:cubicBezTo>
                    <a:pt x="175" y="426"/>
                    <a:pt x="175" y="424"/>
                    <a:pt x="176" y="421"/>
                  </a:cubicBezTo>
                  <a:cubicBezTo>
                    <a:pt x="176" y="419"/>
                    <a:pt x="177" y="416"/>
                    <a:pt x="178" y="414"/>
                  </a:cubicBezTo>
                  <a:cubicBezTo>
                    <a:pt x="178" y="411"/>
                    <a:pt x="179" y="409"/>
                    <a:pt x="181" y="407"/>
                  </a:cubicBezTo>
                  <a:cubicBezTo>
                    <a:pt x="182" y="405"/>
                    <a:pt x="183" y="402"/>
                    <a:pt x="185" y="400"/>
                  </a:cubicBezTo>
                  <a:cubicBezTo>
                    <a:pt x="187" y="397"/>
                    <a:pt x="190" y="394"/>
                    <a:pt x="194" y="391"/>
                  </a:cubicBezTo>
                  <a:cubicBezTo>
                    <a:pt x="208" y="380"/>
                    <a:pt x="208" y="380"/>
                    <a:pt x="208" y="380"/>
                  </a:cubicBezTo>
                  <a:cubicBezTo>
                    <a:pt x="116" y="393"/>
                    <a:pt x="116" y="393"/>
                    <a:pt x="116" y="393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147" y="190"/>
                    <a:pt x="147" y="190"/>
                    <a:pt x="147" y="190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206" y="49"/>
                    <a:pt x="206" y="49"/>
                    <a:pt x="206" y="49"/>
                  </a:cubicBezTo>
                  <a:cubicBezTo>
                    <a:pt x="207" y="119"/>
                    <a:pt x="207" y="119"/>
                    <a:pt x="207" y="119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151"/>
                    <a:pt x="307" y="151"/>
                    <a:pt x="307" y="151"/>
                  </a:cubicBezTo>
                  <a:cubicBezTo>
                    <a:pt x="305" y="150"/>
                    <a:pt x="303" y="150"/>
                    <a:pt x="301" y="149"/>
                  </a:cubicBezTo>
                  <a:cubicBezTo>
                    <a:pt x="299" y="149"/>
                    <a:pt x="297" y="149"/>
                    <a:pt x="294" y="149"/>
                  </a:cubicBezTo>
                  <a:cubicBezTo>
                    <a:pt x="294" y="149"/>
                    <a:pt x="294" y="149"/>
                    <a:pt x="294" y="149"/>
                  </a:cubicBezTo>
                  <a:cubicBezTo>
                    <a:pt x="291" y="149"/>
                    <a:pt x="289" y="149"/>
                    <a:pt x="287" y="149"/>
                  </a:cubicBezTo>
                  <a:cubicBezTo>
                    <a:pt x="280" y="150"/>
                    <a:pt x="273" y="153"/>
                    <a:pt x="266" y="157"/>
                  </a:cubicBezTo>
                  <a:cubicBezTo>
                    <a:pt x="259" y="161"/>
                    <a:pt x="254" y="166"/>
                    <a:pt x="249" y="172"/>
                  </a:cubicBezTo>
                  <a:cubicBezTo>
                    <a:pt x="244" y="178"/>
                    <a:pt x="240" y="184"/>
                    <a:pt x="237" y="192"/>
                  </a:cubicBezTo>
                  <a:cubicBezTo>
                    <a:pt x="234" y="199"/>
                    <a:pt x="233" y="207"/>
                    <a:pt x="233" y="215"/>
                  </a:cubicBezTo>
                  <a:cubicBezTo>
                    <a:pt x="233" y="223"/>
                    <a:pt x="234" y="230"/>
                    <a:pt x="237" y="237"/>
                  </a:cubicBezTo>
                  <a:cubicBezTo>
                    <a:pt x="240" y="244"/>
                    <a:pt x="244" y="250"/>
                    <a:pt x="249" y="255"/>
                  </a:cubicBezTo>
                  <a:cubicBezTo>
                    <a:pt x="254" y="259"/>
                    <a:pt x="260" y="263"/>
                    <a:pt x="267" y="265"/>
                  </a:cubicBezTo>
                  <a:cubicBezTo>
                    <a:pt x="271" y="266"/>
                    <a:pt x="276" y="267"/>
                    <a:pt x="281" y="267"/>
                  </a:cubicBezTo>
                  <a:cubicBezTo>
                    <a:pt x="283" y="267"/>
                    <a:pt x="286" y="267"/>
                    <a:pt x="288" y="267"/>
                  </a:cubicBezTo>
                  <a:cubicBezTo>
                    <a:pt x="295" y="266"/>
                    <a:pt x="301" y="264"/>
                    <a:pt x="307" y="260"/>
                  </a:cubicBezTo>
                  <a:cubicBezTo>
                    <a:pt x="307" y="366"/>
                    <a:pt x="307" y="366"/>
                    <a:pt x="307" y="366"/>
                  </a:cubicBezTo>
                  <a:cubicBezTo>
                    <a:pt x="218" y="379"/>
                    <a:pt x="218" y="379"/>
                    <a:pt x="218" y="379"/>
                  </a:cubicBezTo>
                  <a:cubicBezTo>
                    <a:pt x="231" y="385"/>
                    <a:pt x="231" y="385"/>
                    <a:pt x="231" y="385"/>
                  </a:cubicBezTo>
                  <a:cubicBezTo>
                    <a:pt x="235" y="387"/>
                    <a:pt x="238" y="389"/>
                    <a:pt x="240" y="392"/>
                  </a:cubicBezTo>
                  <a:cubicBezTo>
                    <a:pt x="241" y="393"/>
                    <a:pt x="243" y="395"/>
                    <a:pt x="244" y="397"/>
                  </a:cubicBezTo>
                  <a:cubicBezTo>
                    <a:pt x="245" y="398"/>
                    <a:pt x="246" y="400"/>
                    <a:pt x="247" y="402"/>
                  </a:cubicBezTo>
                  <a:cubicBezTo>
                    <a:pt x="248" y="405"/>
                    <a:pt x="248" y="407"/>
                    <a:pt x="249" y="409"/>
                  </a:cubicBezTo>
                  <a:cubicBezTo>
                    <a:pt x="249" y="411"/>
                    <a:pt x="249" y="414"/>
                    <a:pt x="249" y="416"/>
                  </a:cubicBezTo>
                  <a:cubicBezTo>
                    <a:pt x="249" y="422"/>
                    <a:pt x="248" y="427"/>
                    <a:pt x="246" y="432"/>
                  </a:cubicBezTo>
                  <a:cubicBezTo>
                    <a:pt x="244" y="438"/>
                    <a:pt x="242" y="442"/>
                    <a:pt x="238" y="447"/>
                  </a:cubicBezTo>
                  <a:cubicBezTo>
                    <a:pt x="235" y="451"/>
                    <a:pt x="231" y="454"/>
                    <a:pt x="226" y="457"/>
                  </a:cubicBezTo>
                  <a:cubicBezTo>
                    <a:pt x="221" y="460"/>
                    <a:pt x="217" y="462"/>
                    <a:pt x="212" y="462"/>
                  </a:cubicBezTo>
                  <a:cubicBezTo>
                    <a:pt x="210" y="463"/>
                    <a:pt x="208" y="463"/>
                    <a:pt x="206" y="46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593776" y="2321076"/>
            <a:ext cx="462857" cy="462857"/>
            <a:chOff x="2018242" y="3429000"/>
            <a:chExt cx="462882" cy="462882"/>
          </a:xfrm>
        </p:grpSpPr>
        <p:sp>
          <p:nvSpPr>
            <p:cNvPr id="55" name="Rounded Rectangle 54"/>
            <p:cNvSpPr/>
            <p:nvPr/>
          </p:nvSpPr>
          <p:spPr>
            <a:xfrm>
              <a:off x="2018242" y="3429000"/>
              <a:ext cx="462882" cy="462882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6" name="Shape 546"/>
            <p:cNvSpPr/>
            <p:nvPr/>
          </p:nvSpPr>
          <p:spPr>
            <a:xfrm>
              <a:off x="2102354" y="3560953"/>
              <a:ext cx="299452" cy="198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4" extrusionOk="0">
                  <a:moveTo>
                    <a:pt x="18596" y="5942"/>
                  </a:moveTo>
                  <a:cubicBezTo>
                    <a:pt x="18295" y="7132"/>
                    <a:pt x="17976" y="8348"/>
                    <a:pt x="17696" y="9399"/>
                  </a:cubicBezTo>
                  <a:cubicBezTo>
                    <a:pt x="18794" y="11734"/>
                    <a:pt x="19440" y="14666"/>
                    <a:pt x="19440" y="17887"/>
                  </a:cubicBezTo>
                  <a:cubicBezTo>
                    <a:pt x="19440" y="18391"/>
                    <a:pt x="19426" y="18896"/>
                    <a:pt x="19394" y="19390"/>
                  </a:cubicBezTo>
                  <a:cubicBezTo>
                    <a:pt x="19341" y="20265"/>
                    <a:pt x="19778" y="21038"/>
                    <a:pt x="20372" y="21116"/>
                  </a:cubicBezTo>
                  <a:cubicBezTo>
                    <a:pt x="20405" y="21122"/>
                    <a:pt x="20439" y="21124"/>
                    <a:pt x="20471" y="21124"/>
                  </a:cubicBezTo>
                  <a:cubicBezTo>
                    <a:pt x="21024" y="21124"/>
                    <a:pt x="21495" y="20502"/>
                    <a:pt x="21545" y="19677"/>
                  </a:cubicBezTo>
                  <a:cubicBezTo>
                    <a:pt x="21582" y="19089"/>
                    <a:pt x="21600" y="18486"/>
                    <a:pt x="21600" y="17887"/>
                  </a:cubicBezTo>
                  <a:cubicBezTo>
                    <a:pt x="21600" y="13196"/>
                    <a:pt x="20463" y="9004"/>
                    <a:pt x="18596" y="5942"/>
                  </a:cubicBezTo>
                  <a:close/>
                  <a:moveTo>
                    <a:pt x="10801" y="3957"/>
                  </a:moveTo>
                  <a:cubicBezTo>
                    <a:pt x="11273" y="3957"/>
                    <a:pt x="11734" y="4016"/>
                    <a:pt x="12183" y="4127"/>
                  </a:cubicBezTo>
                  <a:cubicBezTo>
                    <a:pt x="12656" y="3256"/>
                    <a:pt x="13186" y="2296"/>
                    <a:pt x="13702" y="1383"/>
                  </a:cubicBezTo>
                  <a:cubicBezTo>
                    <a:pt x="12781" y="990"/>
                    <a:pt x="11810" y="778"/>
                    <a:pt x="10801" y="778"/>
                  </a:cubicBezTo>
                  <a:cubicBezTo>
                    <a:pt x="4744" y="778"/>
                    <a:pt x="0" y="8292"/>
                    <a:pt x="0" y="17887"/>
                  </a:cubicBezTo>
                  <a:cubicBezTo>
                    <a:pt x="0" y="18477"/>
                    <a:pt x="18" y="19068"/>
                    <a:pt x="53" y="19643"/>
                  </a:cubicBezTo>
                  <a:cubicBezTo>
                    <a:pt x="105" y="20519"/>
                    <a:pt x="636" y="21162"/>
                    <a:pt x="1225" y="21086"/>
                  </a:cubicBezTo>
                  <a:cubicBezTo>
                    <a:pt x="1818" y="21007"/>
                    <a:pt x="2258" y="20236"/>
                    <a:pt x="2204" y="19361"/>
                  </a:cubicBezTo>
                  <a:cubicBezTo>
                    <a:pt x="2174" y="18879"/>
                    <a:pt x="2160" y="18383"/>
                    <a:pt x="2160" y="17887"/>
                  </a:cubicBezTo>
                  <a:cubicBezTo>
                    <a:pt x="2160" y="10076"/>
                    <a:pt x="5955" y="3957"/>
                    <a:pt x="10801" y="3957"/>
                  </a:cubicBezTo>
                  <a:close/>
                  <a:moveTo>
                    <a:pt x="8778" y="16036"/>
                  </a:moveTo>
                  <a:cubicBezTo>
                    <a:pt x="8032" y="17937"/>
                    <a:pt x="8535" y="19501"/>
                    <a:pt x="9569" y="20379"/>
                  </a:cubicBezTo>
                  <a:cubicBezTo>
                    <a:pt x="10602" y="21258"/>
                    <a:pt x="11773" y="21116"/>
                    <a:pt x="12519" y="19216"/>
                  </a:cubicBezTo>
                  <a:cubicBezTo>
                    <a:pt x="13265" y="17315"/>
                    <a:pt x="17970" y="355"/>
                    <a:pt x="17561" y="6"/>
                  </a:cubicBezTo>
                  <a:cubicBezTo>
                    <a:pt x="17151" y="-342"/>
                    <a:pt x="9524" y="14136"/>
                    <a:pt x="8778" y="16036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31750">
              <a:solidFill>
                <a:schemeClr val="accent1">
                  <a:lumMod val="10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600">
                <a:solidFill>
                  <a:srgbClr val="000000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599344" y="4267000"/>
            <a:ext cx="462857" cy="462857"/>
            <a:chOff x="1068444" y="4711597"/>
            <a:chExt cx="462882" cy="462882"/>
          </a:xfrm>
        </p:grpSpPr>
        <p:sp>
          <p:nvSpPr>
            <p:cNvPr id="60" name="Rounded Rectangle 59"/>
            <p:cNvSpPr/>
            <p:nvPr/>
          </p:nvSpPr>
          <p:spPr>
            <a:xfrm>
              <a:off x="1068444" y="4711597"/>
              <a:ext cx="462882" cy="462882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000000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179802" y="4818227"/>
              <a:ext cx="234350" cy="234350"/>
              <a:chOff x="5175469" y="4758401"/>
              <a:chExt cx="503766" cy="503766"/>
            </a:xfrm>
          </p:grpSpPr>
          <p:sp>
            <p:nvSpPr>
              <p:cNvPr id="76" name="AutoShape 443"/>
              <p:cNvSpPr>
                <a:spLocks/>
              </p:cNvSpPr>
              <p:nvPr/>
            </p:nvSpPr>
            <p:spPr bwMode="auto">
              <a:xfrm>
                <a:off x="5175469" y="5017731"/>
                <a:ext cx="244436" cy="2444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600" h="21600">
                    <a:moveTo>
                      <a:pt x="16948" y="3429"/>
                    </a:moveTo>
                    <a:lnTo>
                      <a:pt x="9450" y="10928"/>
                    </a:lnTo>
                    <a:lnTo>
                      <a:pt x="8117" y="9596"/>
                    </a:lnTo>
                    <a:lnTo>
                      <a:pt x="15616" y="2098"/>
                    </a:lnTo>
                    <a:lnTo>
                      <a:pt x="13520" y="0"/>
                    </a:lnTo>
                    <a:lnTo>
                      <a:pt x="3894" y="9626"/>
                    </a:lnTo>
                    <a:lnTo>
                      <a:pt x="3890" y="9626"/>
                    </a:lnTo>
                    <a:lnTo>
                      <a:pt x="3890" y="9630"/>
                    </a:lnTo>
                    <a:lnTo>
                      <a:pt x="3889" y="9630"/>
                    </a:lnTo>
                    <a:lnTo>
                      <a:pt x="3890" y="9630"/>
                    </a:lnTo>
                    <a:lnTo>
                      <a:pt x="0" y="21600"/>
                    </a:lnTo>
                    <a:lnTo>
                      <a:pt x="11971" y="17712"/>
                    </a:lnTo>
                    <a:lnTo>
                      <a:pt x="11972" y="17712"/>
                    </a:lnTo>
                    <a:lnTo>
                      <a:pt x="11975" y="17711"/>
                    </a:lnTo>
                    <a:lnTo>
                      <a:pt x="11975" y="17709"/>
                    </a:lnTo>
                    <a:lnTo>
                      <a:pt x="21600" y="8083"/>
                    </a:lnTo>
                    <a:lnTo>
                      <a:pt x="16948" y="3429"/>
                    </a:lnTo>
                    <a:close/>
                    <a:moveTo>
                      <a:pt x="16948" y="3429"/>
                    </a:move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31750"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7" name="AutoShape 444"/>
              <p:cNvSpPr>
                <a:spLocks/>
              </p:cNvSpPr>
              <p:nvPr/>
            </p:nvSpPr>
            <p:spPr bwMode="auto">
              <a:xfrm>
                <a:off x="5434799" y="4849517"/>
                <a:ext cx="154196" cy="1541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3324" y="12115"/>
                    </a:moveTo>
                    <a:lnTo>
                      <a:pt x="8825" y="6614"/>
                    </a:lnTo>
                    <a:lnTo>
                      <a:pt x="10935" y="8723"/>
                    </a:lnTo>
                    <a:lnTo>
                      <a:pt x="5434" y="14225"/>
                    </a:lnTo>
                    <a:lnTo>
                      <a:pt x="12808" y="21600"/>
                    </a:lnTo>
                    <a:lnTo>
                      <a:pt x="21600" y="12807"/>
                    </a:lnTo>
                    <a:lnTo>
                      <a:pt x="8790" y="0"/>
                    </a:lnTo>
                    <a:lnTo>
                      <a:pt x="0" y="8791"/>
                    </a:lnTo>
                    <a:lnTo>
                      <a:pt x="3324" y="12115"/>
                    </a:lnTo>
                    <a:close/>
                    <a:moveTo>
                      <a:pt x="3324" y="12115"/>
                    </a:move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31750"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8" name="AutoShape 445"/>
              <p:cNvSpPr>
                <a:spLocks/>
              </p:cNvSpPr>
              <p:nvPr/>
            </p:nvSpPr>
            <p:spPr bwMode="auto">
              <a:xfrm>
                <a:off x="5525915" y="4758401"/>
                <a:ext cx="151568" cy="1515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8576"/>
                    </a:moveTo>
                    <a:lnTo>
                      <a:pt x="8573" y="0"/>
                    </a:lnTo>
                    <a:lnTo>
                      <a:pt x="21600" y="13024"/>
                    </a:lnTo>
                    <a:lnTo>
                      <a:pt x="13027" y="21600"/>
                    </a:lnTo>
                    <a:lnTo>
                      <a:pt x="0" y="8576"/>
                    </a:lnTo>
                    <a:close/>
                    <a:moveTo>
                      <a:pt x="0" y="8576"/>
                    </a:move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31750"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9" name="AutoShape 446"/>
              <p:cNvSpPr>
                <a:spLocks/>
              </p:cNvSpPr>
              <p:nvPr/>
            </p:nvSpPr>
            <p:spPr bwMode="auto">
              <a:xfrm>
                <a:off x="5175469" y="4758401"/>
                <a:ext cx="503766" cy="50289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1600" h="21600">
                    <a:moveTo>
                      <a:pt x="16712" y="12177"/>
                    </a:moveTo>
                    <a:cubicBezTo>
                      <a:pt x="16247" y="12177"/>
                      <a:pt x="15748" y="12329"/>
                      <a:pt x="15257" y="12582"/>
                    </a:cubicBezTo>
                    <a:lnTo>
                      <a:pt x="9013" y="6331"/>
                    </a:lnTo>
                    <a:cubicBezTo>
                      <a:pt x="9263" y="5840"/>
                      <a:pt x="9413" y="5346"/>
                      <a:pt x="9413" y="4893"/>
                    </a:cubicBezTo>
                    <a:cubicBezTo>
                      <a:pt x="9413" y="2407"/>
                      <a:pt x="7052" y="0"/>
                      <a:pt x="4571" y="0"/>
                    </a:cubicBezTo>
                    <a:cubicBezTo>
                      <a:pt x="4555" y="0"/>
                      <a:pt x="4540" y="0"/>
                      <a:pt x="4525" y="0"/>
                    </a:cubicBezTo>
                    <a:cubicBezTo>
                      <a:pt x="4515" y="0"/>
                      <a:pt x="4233" y="287"/>
                      <a:pt x="4079" y="441"/>
                    </a:cubicBezTo>
                    <a:cubicBezTo>
                      <a:pt x="6081" y="2445"/>
                      <a:pt x="5916" y="2120"/>
                      <a:pt x="5916" y="3349"/>
                    </a:cubicBezTo>
                    <a:cubicBezTo>
                      <a:pt x="5916" y="4347"/>
                      <a:pt x="4320" y="5922"/>
                      <a:pt x="3346" y="5922"/>
                    </a:cubicBezTo>
                    <a:cubicBezTo>
                      <a:pt x="3132" y="5922"/>
                      <a:pt x="2966" y="5928"/>
                      <a:pt x="2828" y="5928"/>
                    </a:cubicBezTo>
                    <a:cubicBezTo>
                      <a:pt x="2150" y="5928"/>
                      <a:pt x="2140" y="5784"/>
                      <a:pt x="441" y="4083"/>
                    </a:cubicBezTo>
                    <a:cubicBezTo>
                      <a:pt x="282" y="4242"/>
                      <a:pt x="0" y="4520"/>
                      <a:pt x="0" y="4529"/>
                    </a:cubicBezTo>
                    <a:cubicBezTo>
                      <a:pt x="31" y="7031"/>
                      <a:pt x="2390" y="9422"/>
                      <a:pt x="4888" y="9422"/>
                    </a:cubicBezTo>
                    <a:cubicBezTo>
                      <a:pt x="5341" y="9422"/>
                      <a:pt x="5824" y="9278"/>
                      <a:pt x="6302" y="9038"/>
                    </a:cubicBezTo>
                    <a:lnTo>
                      <a:pt x="12567" y="15310"/>
                    </a:lnTo>
                    <a:cubicBezTo>
                      <a:pt x="12329" y="15787"/>
                      <a:pt x="12187" y="16267"/>
                      <a:pt x="12187" y="16706"/>
                    </a:cubicBezTo>
                    <a:cubicBezTo>
                      <a:pt x="12187" y="19193"/>
                      <a:pt x="14548" y="21600"/>
                      <a:pt x="17030" y="21600"/>
                    </a:cubicBezTo>
                    <a:cubicBezTo>
                      <a:pt x="17045" y="21600"/>
                      <a:pt x="17060" y="21600"/>
                      <a:pt x="17075" y="21600"/>
                    </a:cubicBezTo>
                    <a:cubicBezTo>
                      <a:pt x="17085" y="21600"/>
                      <a:pt x="17367" y="21313"/>
                      <a:pt x="17521" y="21159"/>
                    </a:cubicBezTo>
                    <a:cubicBezTo>
                      <a:pt x="15519" y="19155"/>
                      <a:pt x="15684" y="19480"/>
                      <a:pt x="15684" y="18251"/>
                    </a:cubicBezTo>
                    <a:cubicBezTo>
                      <a:pt x="15684" y="17253"/>
                      <a:pt x="17280" y="15678"/>
                      <a:pt x="18254" y="15678"/>
                    </a:cubicBezTo>
                    <a:cubicBezTo>
                      <a:pt x="18467" y="15678"/>
                      <a:pt x="18633" y="15672"/>
                      <a:pt x="18771" y="15672"/>
                    </a:cubicBezTo>
                    <a:cubicBezTo>
                      <a:pt x="19449" y="15672"/>
                      <a:pt x="19460" y="15816"/>
                      <a:pt x="21159" y="17517"/>
                    </a:cubicBezTo>
                    <a:cubicBezTo>
                      <a:pt x="21318" y="17358"/>
                      <a:pt x="21599" y="17080"/>
                      <a:pt x="21600" y="17071"/>
                    </a:cubicBezTo>
                    <a:cubicBezTo>
                      <a:pt x="21570" y="14569"/>
                      <a:pt x="19210" y="12177"/>
                      <a:pt x="16712" y="12177"/>
                    </a:cubicBezTo>
                    <a:close/>
                    <a:moveTo>
                      <a:pt x="16712" y="12177"/>
                    </a:moveTo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31750"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8030186" y="2321076"/>
            <a:ext cx="462857" cy="462857"/>
            <a:chOff x="8081369" y="3183892"/>
            <a:chExt cx="462882" cy="462882"/>
          </a:xfrm>
        </p:grpSpPr>
        <p:sp>
          <p:nvSpPr>
            <p:cNvPr id="65" name="Rounded Rectangle 64"/>
            <p:cNvSpPr/>
            <p:nvPr/>
          </p:nvSpPr>
          <p:spPr>
            <a:xfrm>
              <a:off x="8081369" y="3183892"/>
              <a:ext cx="462882" cy="462882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181949" y="3317962"/>
              <a:ext cx="318538" cy="219122"/>
              <a:chOff x="6316018" y="3496738"/>
              <a:chExt cx="573672" cy="492929"/>
            </a:xfrm>
          </p:grpSpPr>
          <p:sp>
            <p:nvSpPr>
              <p:cNvPr id="81" name="AutoShape 484"/>
              <p:cNvSpPr>
                <a:spLocks/>
              </p:cNvSpPr>
              <p:nvPr/>
            </p:nvSpPr>
            <p:spPr bwMode="auto">
              <a:xfrm>
                <a:off x="6316018" y="3496738"/>
                <a:ext cx="492999" cy="4929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899" y="18001"/>
                    </a:moveTo>
                    <a:cubicBezTo>
                      <a:pt x="18899" y="18497"/>
                      <a:pt x="18494" y="18901"/>
                      <a:pt x="17999" y="18901"/>
                    </a:cubicBezTo>
                    <a:lnTo>
                      <a:pt x="3601" y="18901"/>
                    </a:lnTo>
                    <a:cubicBezTo>
                      <a:pt x="3105" y="18901"/>
                      <a:pt x="2701" y="18497"/>
                      <a:pt x="2701" y="18001"/>
                    </a:cubicBezTo>
                    <a:lnTo>
                      <a:pt x="2701" y="3598"/>
                    </a:lnTo>
                    <a:cubicBezTo>
                      <a:pt x="2701" y="3102"/>
                      <a:pt x="3105" y="2699"/>
                      <a:pt x="3601" y="2699"/>
                    </a:cubicBezTo>
                    <a:lnTo>
                      <a:pt x="16077" y="2699"/>
                    </a:lnTo>
                    <a:lnTo>
                      <a:pt x="18707" y="70"/>
                    </a:lnTo>
                    <a:cubicBezTo>
                      <a:pt x="18478" y="25"/>
                      <a:pt x="18241" y="0"/>
                      <a:pt x="17999" y="0"/>
                    </a:cubicBezTo>
                    <a:lnTo>
                      <a:pt x="3601" y="0"/>
                    </a:lnTo>
                    <a:cubicBezTo>
                      <a:pt x="1612" y="0"/>
                      <a:pt x="0" y="1611"/>
                      <a:pt x="0" y="3598"/>
                    </a:cubicBezTo>
                    <a:lnTo>
                      <a:pt x="0" y="18001"/>
                    </a:lnTo>
                    <a:cubicBezTo>
                      <a:pt x="0" y="19989"/>
                      <a:pt x="1612" y="21600"/>
                      <a:pt x="3601" y="21600"/>
                    </a:cubicBezTo>
                    <a:lnTo>
                      <a:pt x="17999" y="21600"/>
                    </a:lnTo>
                    <a:cubicBezTo>
                      <a:pt x="19988" y="21600"/>
                      <a:pt x="21600" y="19989"/>
                      <a:pt x="21600" y="18001"/>
                    </a:cubicBezTo>
                    <a:lnTo>
                      <a:pt x="21600" y="10014"/>
                    </a:lnTo>
                    <a:lnTo>
                      <a:pt x="18899" y="12712"/>
                    </a:lnTo>
                    <a:lnTo>
                      <a:pt x="18899" y="18001"/>
                    </a:lnTo>
                    <a:close/>
                    <a:moveTo>
                      <a:pt x="18899" y="18001"/>
                    </a:moveTo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82" name="AutoShape 485"/>
              <p:cNvSpPr>
                <a:spLocks/>
              </p:cNvSpPr>
              <p:nvPr/>
            </p:nvSpPr>
            <p:spPr bwMode="auto">
              <a:xfrm>
                <a:off x="6523178" y="3496738"/>
                <a:ext cx="366512" cy="3664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2496" y="13916"/>
                    </a:moveTo>
                    <a:lnTo>
                      <a:pt x="2496" y="13917"/>
                    </a:lnTo>
                    <a:lnTo>
                      <a:pt x="2495" y="13919"/>
                    </a:lnTo>
                    <a:lnTo>
                      <a:pt x="2496" y="13919"/>
                    </a:lnTo>
                    <a:lnTo>
                      <a:pt x="0" y="21600"/>
                    </a:lnTo>
                    <a:lnTo>
                      <a:pt x="7681" y="19104"/>
                    </a:lnTo>
                    <a:lnTo>
                      <a:pt x="7684" y="19103"/>
                    </a:lnTo>
                    <a:lnTo>
                      <a:pt x="7683" y="19102"/>
                    </a:lnTo>
                    <a:lnTo>
                      <a:pt x="21600" y="5186"/>
                    </a:lnTo>
                    <a:lnTo>
                      <a:pt x="16414" y="0"/>
                    </a:lnTo>
                    <a:lnTo>
                      <a:pt x="2498" y="13916"/>
                    </a:lnTo>
                    <a:lnTo>
                      <a:pt x="2496" y="13916"/>
                    </a:lnTo>
                    <a:close/>
                    <a:moveTo>
                      <a:pt x="7041" y="18061"/>
                    </a:moveTo>
                    <a:lnTo>
                      <a:pt x="1855" y="19745"/>
                    </a:lnTo>
                    <a:lnTo>
                      <a:pt x="3540" y="14559"/>
                    </a:lnTo>
                    <a:lnTo>
                      <a:pt x="7041" y="18061"/>
                    </a:lnTo>
                    <a:close/>
                    <a:moveTo>
                      <a:pt x="7041" y="18061"/>
                    </a:moveTo>
                  </a:path>
                </a:pathLst>
              </a:custGeom>
              <a:solidFill>
                <a:schemeClr val="accent2"/>
              </a:solidFill>
              <a:ln w="31750"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8030186" y="4260035"/>
            <a:ext cx="462857" cy="462857"/>
            <a:chOff x="8234290" y="4704632"/>
            <a:chExt cx="462882" cy="462882"/>
          </a:xfrm>
        </p:grpSpPr>
        <p:sp>
          <p:nvSpPr>
            <p:cNvPr id="70" name="Rounded Rectangle 69"/>
            <p:cNvSpPr/>
            <p:nvPr/>
          </p:nvSpPr>
          <p:spPr>
            <a:xfrm>
              <a:off x="8234290" y="4704632"/>
              <a:ext cx="462882" cy="462882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72000"/>
                  </a:schemeClr>
                </a:gs>
                <a:gs pos="13000">
                  <a:srgbClr val="000000">
                    <a:tint val="0"/>
                  </a:srgbClr>
                </a:gs>
              </a:gsLst>
              <a:lin ang="2700000" scaled="1"/>
              <a:tileRect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68000"/>
                    </a:schemeClr>
                  </a:gs>
                </a:gsLst>
                <a:lin ang="2700000" scaled="0"/>
              </a:gradFill>
            </a:ln>
            <a:effectLst>
              <a:outerShdw blurRad="3048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1" name="AutoShape 125"/>
            <p:cNvSpPr>
              <a:spLocks/>
            </p:cNvSpPr>
            <p:nvPr/>
          </p:nvSpPr>
          <p:spPr bwMode="auto">
            <a:xfrm>
              <a:off x="8344428" y="4805763"/>
              <a:ext cx="267274" cy="266205"/>
            </a:xfrm>
            <a:custGeom>
              <a:avLst/>
              <a:gdLst>
                <a:gd name="T0" fmla="*/ 198438 w 21542"/>
                <a:gd name="T1" fmla="*/ 197644 h 21600"/>
                <a:gd name="T2" fmla="*/ 198438 w 21542"/>
                <a:gd name="T3" fmla="*/ 197644 h 21600"/>
                <a:gd name="T4" fmla="*/ 198438 w 21542"/>
                <a:gd name="T5" fmla="*/ 197644 h 21600"/>
                <a:gd name="T6" fmla="*/ 198438 w 21542"/>
                <a:gd name="T7" fmla="*/ 19764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2" h="21600">
                  <a:moveTo>
                    <a:pt x="11685" y="1798"/>
                  </a:moveTo>
                  <a:cubicBezTo>
                    <a:pt x="12903" y="1906"/>
                    <a:pt x="14055" y="2202"/>
                    <a:pt x="15143" y="2682"/>
                  </a:cubicBezTo>
                  <a:cubicBezTo>
                    <a:pt x="16233" y="3165"/>
                    <a:pt x="17213" y="3803"/>
                    <a:pt x="18089" y="4596"/>
                  </a:cubicBezTo>
                  <a:cubicBezTo>
                    <a:pt x="18964" y="5390"/>
                    <a:pt x="19696" y="6307"/>
                    <a:pt x="20286" y="7355"/>
                  </a:cubicBezTo>
                  <a:cubicBezTo>
                    <a:pt x="20875" y="8400"/>
                    <a:pt x="21290" y="9537"/>
                    <a:pt x="21528" y="10774"/>
                  </a:cubicBezTo>
                  <a:cubicBezTo>
                    <a:pt x="21573" y="11034"/>
                    <a:pt x="21497" y="11229"/>
                    <a:pt x="21299" y="11356"/>
                  </a:cubicBezTo>
                  <a:cubicBezTo>
                    <a:pt x="21223" y="11407"/>
                    <a:pt x="21151" y="11435"/>
                    <a:pt x="21077" y="11435"/>
                  </a:cubicBezTo>
                  <a:cubicBezTo>
                    <a:pt x="20930" y="11435"/>
                    <a:pt x="20822" y="11381"/>
                    <a:pt x="20760" y="11271"/>
                  </a:cubicBezTo>
                  <a:cubicBezTo>
                    <a:pt x="20016" y="10353"/>
                    <a:pt x="19186" y="9890"/>
                    <a:pt x="18272" y="9879"/>
                  </a:cubicBezTo>
                  <a:cubicBezTo>
                    <a:pt x="17616" y="9879"/>
                    <a:pt x="16994" y="10128"/>
                    <a:pt x="16402" y="10619"/>
                  </a:cubicBezTo>
                  <a:cubicBezTo>
                    <a:pt x="15813" y="11110"/>
                    <a:pt x="15320" y="11796"/>
                    <a:pt x="14912" y="12680"/>
                  </a:cubicBezTo>
                  <a:cubicBezTo>
                    <a:pt x="14840" y="12886"/>
                    <a:pt x="14704" y="12991"/>
                    <a:pt x="14516" y="12991"/>
                  </a:cubicBezTo>
                  <a:cubicBezTo>
                    <a:pt x="14323" y="12991"/>
                    <a:pt x="14191" y="12886"/>
                    <a:pt x="14115" y="12680"/>
                  </a:cubicBezTo>
                  <a:cubicBezTo>
                    <a:pt x="13490" y="11328"/>
                    <a:pt x="12679" y="10452"/>
                    <a:pt x="11682" y="10057"/>
                  </a:cubicBezTo>
                  <a:lnTo>
                    <a:pt x="11682" y="17164"/>
                  </a:lnTo>
                  <a:cubicBezTo>
                    <a:pt x="11682" y="17779"/>
                    <a:pt x="11594" y="18350"/>
                    <a:pt x="11415" y="18883"/>
                  </a:cubicBezTo>
                  <a:cubicBezTo>
                    <a:pt x="11234" y="19414"/>
                    <a:pt x="10993" y="19886"/>
                    <a:pt x="10690" y="20298"/>
                  </a:cubicBezTo>
                  <a:cubicBezTo>
                    <a:pt x="10385" y="20704"/>
                    <a:pt x="10029" y="21026"/>
                    <a:pt x="9621" y="21258"/>
                  </a:cubicBezTo>
                  <a:cubicBezTo>
                    <a:pt x="9214" y="21487"/>
                    <a:pt x="8777" y="21599"/>
                    <a:pt x="8314" y="21599"/>
                  </a:cubicBezTo>
                  <a:cubicBezTo>
                    <a:pt x="7852" y="21599"/>
                    <a:pt x="7410" y="21487"/>
                    <a:pt x="6995" y="21258"/>
                  </a:cubicBezTo>
                  <a:cubicBezTo>
                    <a:pt x="6580" y="21027"/>
                    <a:pt x="6220" y="20705"/>
                    <a:pt x="5915" y="20298"/>
                  </a:cubicBezTo>
                  <a:cubicBezTo>
                    <a:pt x="5612" y="19886"/>
                    <a:pt x="5369" y="19417"/>
                    <a:pt x="5190" y="18883"/>
                  </a:cubicBezTo>
                  <a:cubicBezTo>
                    <a:pt x="5011" y="18350"/>
                    <a:pt x="4923" y="17779"/>
                    <a:pt x="4923" y="17164"/>
                  </a:cubicBezTo>
                  <a:cubicBezTo>
                    <a:pt x="4923" y="16850"/>
                    <a:pt x="5011" y="16591"/>
                    <a:pt x="5190" y="16390"/>
                  </a:cubicBezTo>
                  <a:cubicBezTo>
                    <a:pt x="5369" y="16187"/>
                    <a:pt x="5583" y="16085"/>
                    <a:pt x="5836" y="16085"/>
                  </a:cubicBezTo>
                  <a:cubicBezTo>
                    <a:pt x="6103" y="16085"/>
                    <a:pt x="6320" y="16187"/>
                    <a:pt x="6492" y="16390"/>
                  </a:cubicBezTo>
                  <a:cubicBezTo>
                    <a:pt x="6661" y="16591"/>
                    <a:pt x="6747" y="16851"/>
                    <a:pt x="6747" y="17164"/>
                  </a:cubicBezTo>
                  <a:cubicBezTo>
                    <a:pt x="6747" y="17799"/>
                    <a:pt x="6900" y="18333"/>
                    <a:pt x="7203" y="18776"/>
                  </a:cubicBezTo>
                  <a:cubicBezTo>
                    <a:pt x="7508" y="19216"/>
                    <a:pt x="7878" y="19437"/>
                    <a:pt x="8312" y="19437"/>
                  </a:cubicBezTo>
                  <a:cubicBezTo>
                    <a:pt x="8732" y="19437"/>
                    <a:pt x="9092" y="19216"/>
                    <a:pt x="9397" y="18776"/>
                  </a:cubicBezTo>
                  <a:cubicBezTo>
                    <a:pt x="9700" y="18333"/>
                    <a:pt x="9853" y="17799"/>
                    <a:pt x="9853" y="17164"/>
                  </a:cubicBezTo>
                  <a:lnTo>
                    <a:pt x="9853" y="10057"/>
                  </a:lnTo>
                  <a:cubicBezTo>
                    <a:pt x="8856" y="10461"/>
                    <a:pt x="8042" y="11336"/>
                    <a:pt x="7420" y="12680"/>
                  </a:cubicBezTo>
                  <a:cubicBezTo>
                    <a:pt x="7344" y="12886"/>
                    <a:pt x="7210" y="12991"/>
                    <a:pt x="7019" y="12991"/>
                  </a:cubicBezTo>
                  <a:cubicBezTo>
                    <a:pt x="6828" y="12991"/>
                    <a:pt x="6700" y="12886"/>
                    <a:pt x="6631" y="12680"/>
                  </a:cubicBezTo>
                  <a:cubicBezTo>
                    <a:pt x="6227" y="11796"/>
                    <a:pt x="5734" y="11110"/>
                    <a:pt x="5147" y="10619"/>
                  </a:cubicBezTo>
                  <a:cubicBezTo>
                    <a:pt x="4560" y="10128"/>
                    <a:pt x="3940" y="9879"/>
                    <a:pt x="3284" y="9879"/>
                  </a:cubicBezTo>
                  <a:cubicBezTo>
                    <a:pt x="2363" y="9879"/>
                    <a:pt x="1541" y="10345"/>
                    <a:pt x="808" y="11271"/>
                  </a:cubicBezTo>
                  <a:cubicBezTo>
                    <a:pt x="718" y="11381"/>
                    <a:pt x="596" y="11435"/>
                    <a:pt x="455" y="11435"/>
                  </a:cubicBezTo>
                  <a:cubicBezTo>
                    <a:pt x="381" y="11435"/>
                    <a:pt x="305" y="11407"/>
                    <a:pt x="238" y="11356"/>
                  </a:cubicBezTo>
                  <a:cubicBezTo>
                    <a:pt x="47" y="11229"/>
                    <a:pt x="-26" y="11034"/>
                    <a:pt x="7" y="10774"/>
                  </a:cubicBezTo>
                  <a:cubicBezTo>
                    <a:pt x="245" y="9537"/>
                    <a:pt x="660" y="8400"/>
                    <a:pt x="1259" y="7355"/>
                  </a:cubicBezTo>
                  <a:cubicBezTo>
                    <a:pt x="1855" y="6307"/>
                    <a:pt x="2595" y="5390"/>
                    <a:pt x="3468" y="4596"/>
                  </a:cubicBezTo>
                  <a:cubicBezTo>
                    <a:pt x="4343" y="3803"/>
                    <a:pt x="5321" y="3168"/>
                    <a:pt x="6402" y="2688"/>
                  </a:cubicBezTo>
                  <a:cubicBezTo>
                    <a:pt x="7482" y="2213"/>
                    <a:pt x="8634" y="1917"/>
                    <a:pt x="9850" y="1798"/>
                  </a:cubicBezTo>
                  <a:lnTo>
                    <a:pt x="9850" y="1081"/>
                  </a:lnTo>
                  <a:cubicBezTo>
                    <a:pt x="9850" y="767"/>
                    <a:pt x="9936" y="508"/>
                    <a:pt x="10118" y="304"/>
                  </a:cubicBezTo>
                  <a:cubicBezTo>
                    <a:pt x="10296" y="101"/>
                    <a:pt x="10511" y="0"/>
                    <a:pt x="10764" y="0"/>
                  </a:cubicBezTo>
                  <a:cubicBezTo>
                    <a:pt x="11029" y="0"/>
                    <a:pt x="11248" y="101"/>
                    <a:pt x="11420" y="304"/>
                  </a:cubicBezTo>
                  <a:cubicBezTo>
                    <a:pt x="11589" y="508"/>
                    <a:pt x="11675" y="767"/>
                    <a:pt x="11675" y="1081"/>
                  </a:cubicBezTo>
                  <a:lnTo>
                    <a:pt x="11675" y="1798"/>
                  </a:lnTo>
                  <a:lnTo>
                    <a:pt x="11685" y="1798"/>
                  </a:lnTo>
                  <a:close/>
                </a:path>
              </a:pathLst>
            </a:custGeom>
            <a:solidFill>
              <a:schemeClr val="accent4"/>
            </a:solidFill>
            <a:ln w="31750"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4B07A8D-A7E1-43F0-8228-253125DEFD41}"/>
              </a:ext>
            </a:extLst>
          </p:cNvPr>
          <p:cNvSpPr txBox="1">
            <a:spLocks/>
          </p:cNvSpPr>
          <p:nvPr/>
        </p:nvSpPr>
        <p:spPr>
          <a:xfrm>
            <a:off x="1515344" y="2124025"/>
            <a:ext cx="1803415" cy="6826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0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输入标题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31AC5C8-7040-440A-ADBB-3D38130DE141}"/>
              </a:ext>
            </a:extLst>
          </p:cNvPr>
          <p:cNvSpPr txBox="1">
            <a:spLocks/>
          </p:cNvSpPr>
          <p:nvPr/>
        </p:nvSpPr>
        <p:spPr>
          <a:xfrm>
            <a:off x="8977223" y="2065233"/>
            <a:ext cx="1803415" cy="6826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0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输入标题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12D23D57-02B1-4821-AF3C-627F87F192C2}"/>
              </a:ext>
            </a:extLst>
          </p:cNvPr>
          <p:cNvSpPr txBox="1">
            <a:spLocks/>
          </p:cNvSpPr>
          <p:nvPr/>
        </p:nvSpPr>
        <p:spPr>
          <a:xfrm>
            <a:off x="1515344" y="4148827"/>
            <a:ext cx="1803415" cy="6826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0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输入标题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F9E2142-5275-470C-A617-A96E382C6819}"/>
              </a:ext>
            </a:extLst>
          </p:cNvPr>
          <p:cNvSpPr txBox="1">
            <a:spLocks/>
          </p:cNvSpPr>
          <p:nvPr/>
        </p:nvSpPr>
        <p:spPr>
          <a:xfrm>
            <a:off x="8977223" y="4090035"/>
            <a:ext cx="1803415" cy="6826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0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输入标题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03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165707" y="1876369"/>
            <a:ext cx="3825059" cy="3825059"/>
            <a:chOff x="4165601" y="1876283"/>
            <a:chExt cx="3825268" cy="3825269"/>
          </a:xfrm>
        </p:grpSpPr>
        <p:grpSp>
          <p:nvGrpSpPr>
            <p:cNvPr id="35" name="Group 34"/>
            <p:cNvGrpSpPr/>
            <p:nvPr/>
          </p:nvGrpSpPr>
          <p:grpSpPr>
            <a:xfrm>
              <a:off x="4165601" y="1876283"/>
              <a:ext cx="3825268" cy="3825269"/>
              <a:chOff x="4165601" y="1768707"/>
              <a:chExt cx="3970866" cy="3970867"/>
            </a:xfrm>
          </p:grpSpPr>
          <p:sp>
            <p:nvSpPr>
              <p:cNvPr id="3" name="Freeform 5"/>
              <p:cNvSpPr/>
              <p:nvPr/>
            </p:nvSpPr>
            <p:spPr bwMode="auto">
              <a:xfrm>
                <a:off x="4165601" y="3407007"/>
                <a:ext cx="2324100" cy="2332567"/>
              </a:xfrm>
              <a:custGeom>
                <a:avLst/>
                <a:gdLst>
                  <a:gd name="T0" fmla="*/ 0 w 285"/>
                  <a:gd name="T1" fmla="*/ 83 h 286"/>
                  <a:gd name="T2" fmla="*/ 0 w 285"/>
                  <a:gd name="T3" fmla="*/ 0 h 286"/>
                  <a:gd name="T4" fmla="*/ 285 w 285"/>
                  <a:gd name="T5" fmla="*/ 286 h 286"/>
                  <a:gd name="T6" fmla="*/ 202 w 285"/>
                  <a:gd name="T7" fmla="*/ 286 h 286"/>
                  <a:gd name="T8" fmla="*/ 0 w 285"/>
                  <a:gd name="T9" fmla="*/ 83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286">
                    <a:moveTo>
                      <a:pt x="0" y="8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7" y="0"/>
                      <a:pt x="285" y="128"/>
                      <a:pt x="285" y="286"/>
                    </a:cubicBezTo>
                    <a:cubicBezTo>
                      <a:pt x="202" y="286"/>
                      <a:pt x="202" y="286"/>
                      <a:pt x="202" y="286"/>
                    </a:cubicBezTo>
                    <a:cubicBezTo>
                      <a:pt x="202" y="174"/>
                      <a:pt x="111" y="83"/>
                      <a:pt x="0" y="8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912" tIns="60956" rIns="121912" bIns="60956" numCol="1" anchor="t" anchorCtr="0" compatLnSpc="1"/>
              <a:lstStyle/>
              <a:p>
                <a:endParaRPr lang="en-US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4" name="Freeform 6"/>
              <p:cNvSpPr/>
              <p:nvPr/>
            </p:nvSpPr>
            <p:spPr bwMode="auto">
              <a:xfrm>
                <a:off x="4165601" y="1768707"/>
                <a:ext cx="2324100" cy="2324100"/>
              </a:xfrm>
              <a:custGeom>
                <a:avLst/>
                <a:gdLst>
                  <a:gd name="T0" fmla="*/ 0 w 285"/>
                  <a:gd name="T1" fmla="*/ 202 h 285"/>
                  <a:gd name="T2" fmla="*/ 0 w 285"/>
                  <a:gd name="T3" fmla="*/ 285 h 285"/>
                  <a:gd name="T4" fmla="*/ 285 w 285"/>
                  <a:gd name="T5" fmla="*/ 0 h 285"/>
                  <a:gd name="T6" fmla="*/ 202 w 285"/>
                  <a:gd name="T7" fmla="*/ 0 h 285"/>
                  <a:gd name="T8" fmla="*/ 0 w 285"/>
                  <a:gd name="T9" fmla="*/ 20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285">
                    <a:moveTo>
                      <a:pt x="0" y="202"/>
                    </a:moveTo>
                    <a:cubicBezTo>
                      <a:pt x="0" y="285"/>
                      <a:pt x="0" y="285"/>
                      <a:pt x="0" y="285"/>
                    </a:cubicBezTo>
                    <a:cubicBezTo>
                      <a:pt x="157" y="285"/>
                      <a:pt x="285" y="157"/>
                      <a:pt x="285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2" y="111"/>
                      <a:pt x="111" y="202"/>
                      <a:pt x="0" y="2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12" tIns="60956" rIns="121912" bIns="60956" numCol="1" anchor="t" anchorCtr="0" compatLnSpc="1"/>
              <a:lstStyle/>
              <a:p>
                <a:endParaRPr lang="en-US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" name="Freeform 7"/>
              <p:cNvSpPr/>
              <p:nvPr/>
            </p:nvSpPr>
            <p:spPr bwMode="auto">
              <a:xfrm>
                <a:off x="5812367" y="3407007"/>
                <a:ext cx="2324100" cy="2332567"/>
              </a:xfrm>
              <a:custGeom>
                <a:avLst/>
                <a:gdLst>
                  <a:gd name="T0" fmla="*/ 285 w 285"/>
                  <a:gd name="T1" fmla="*/ 83 h 286"/>
                  <a:gd name="T2" fmla="*/ 285 w 285"/>
                  <a:gd name="T3" fmla="*/ 0 h 286"/>
                  <a:gd name="T4" fmla="*/ 0 w 285"/>
                  <a:gd name="T5" fmla="*/ 286 h 286"/>
                  <a:gd name="T6" fmla="*/ 83 w 285"/>
                  <a:gd name="T7" fmla="*/ 286 h 286"/>
                  <a:gd name="T8" fmla="*/ 285 w 285"/>
                  <a:gd name="T9" fmla="*/ 83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286">
                    <a:moveTo>
                      <a:pt x="285" y="83"/>
                    </a:moveTo>
                    <a:cubicBezTo>
                      <a:pt x="285" y="0"/>
                      <a:pt x="285" y="0"/>
                      <a:pt x="285" y="0"/>
                    </a:cubicBezTo>
                    <a:cubicBezTo>
                      <a:pt x="128" y="0"/>
                      <a:pt x="0" y="128"/>
                      <a:pt x="0" y="286"/>
                    </a:cubicBezTo>
                    <a:cubicBezTo>
                      <a:pt x="83" y="286"/>
                      <a:pt x="83" y="286"/>
                      <a:pt x="83" y="286"/>
                    </a:cubicBezTo>
                    <a:cubicBezTo>
                      <a:pt x="83" y="174"/>
                      <a:pt x="174" y="83"/>
                      <a:pt x="285" y="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12" tIns="60956" rIns="121912" bIns="60956" numCol="1" anchor="t" anchorCtr="0" compatLnSpc="1"/>
              <a:lstStyle/>
              <a:p>
                <a:endParaRPr lang="en-US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 bwMode="auto">
              <a:xfrm>
                <a:off x="5812367" y="1768707"/>
                <a:ext cx="2324100" cy="2324100"/>
              </a:xfrm>
              <a:custGeom>
                <a:avLst/>
                <a:gdLst>
                  <a:gd name="T0" fmla="*/ 285 w 285"/>
                  <a:gd name="T1" fmla="*/ 202 h 285"/>
                  <a:gd name="T2" fmla="*/ 285 w 285"/>
                  <a:gd name="T3" fmla="*/ 285 h 285"/>
                  <a:gd name="T4" fmla="*/ 0 w 285"/>
                  <a:gd name="T5" fmla="*/ 0 h 285"/>
                  <a:gd name="T6" fmla="*/ 83 w 285"/>
                  <a:gd name="T7" fmla="*/ 0 h 285"/>
                  <a:gd name="T8" fmla="*/ 285 w 285"/>
                  <a:gd name="T9" fmla="*/ 20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285">
                    <a:moveTo>
                      <a:pt x="285" y="202"/>
                    </a:moveTo>
                    <a:cubicBezTo>
                      <a:pt x="285" y="285"/>
                      <a:pt x="285" y="285"/>
                      <a:pt x="285" y="285"/>
                    </a:cubicBezTo>
                    <a:cubicBezTo>
                      <a:pt x="128" y="285"/>
                      <a:pt x="0" y="157"/>
                      <a:pt x="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111"/>
                      <a:pt x="174" y="202"/>
                      <a:pt x="285" y="2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12" tIns="60956" rIns="121912" bIns="60956" numCol="1" anchor="t" anchorCtr="0" compatLnSpc="1"/>
              <a:lstStyle/>
              <a:p>
                <a:endParaRPr lang="en-US"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24" name="Freeform 61"/>
            <p:cNvSpPr>
              <a:spLocks noEditPoints="1"/>
            </p:cNvSpPr>
            <p:nvPr/>
          </p:nvSpPr>
          <p:spPr bwMode="auto">
            <a:xfrm>
              <a:off x="5209916" y="3015778"/>
              <a:ext cx="542070" cy="425449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3" tIns="45716" rIns="91433" bIns="45716" numCol="1" anchor="t" anchorCtr="0" compatLnSpc="1"/>
            <a:lstStyle/>
            <a:p>
              <a:endParaRPr lang="en-US" sz="1707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5" name="Shape 2671"/>
            <p:cNvSpPr/>
            <p:nvPr/>
          </p:nvSpPr>
          <p:spPr>
            <a:xfrm>
              <a:off x="6474166" y="2960022"/>
              <a:ext cx="381124" cy="53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74" extrusionOk="0">
                  <a:moveTo>
                    <a:pt x="13864" y="16422"/>
                  </a:moveTo>
                  <a:cubicBezTo>
                    <a:pt x="13295" y="16782"/>
                    <a:pt x="12583" y="17013"/>
                    <a:pt x="11740" y="17115"/>
                  </a:cubicBezTo>
                  <a:lnTo>
                    <a:pt x="11752" y="18333"/>
                  </a:lnTo>
                  <a:lnTo>
                    <a:pt x="9908" y="18336"/>
                  </a:lnTo>
                  <a:lnTo>
                    <a:pt x="9897" y="17119"/>
                  </a:lnTo>
                  <a:cubicBezTo>
                    <a:pt x="9066" y="17021"/>
                    <a:pt x="8316" y="16773"/>
                    <a:pt x="7666" y="16391"/>
                  </a:cubicBezTo>
                  <a:cubicBezTo>
                    <a:pt x="6892" y="15916"/>
                    <a:pt x="6492" y="15369"/>
                    <a:pt x="6466" y="14757"/>
                  </a:cubicBezTo>
                  <a:lnTo>
                    <a:pt x="6503" y="14424"/>
                  </a:lnTo>
                  <a:lnTo>
                    <a:pt x="8292" y="14419"/>
                  </a:lnTo>
                  <a:lnTo>
                    <a:pt x="8298" y="14543"/>
                  </a:lnTo>
                  <a:cubicBezTo>
                    <a:pt x="8309" y="15050"/>
                    <a:pt x="8528" y="15427"/>
                    <a:pt x="8960" y="15694"/>
                  </a:cubicBezTo>
                  <a:cubicBezTo>
                    <a:pt x="9384" y="15964"/>
                    <a:pt x="10003" y="16098"/>
                    <a:pt x="10790" y="16098"/>
                  </a:cubicBezTo>
                  <a:cubicBezTo>
                    <a:pt x="11584" y="16093"/>
                    <a:pt x="12202" y="15951"/>
                    <a:pt x="12633" y="15680"/>
                  </a:cubicBezTo>
                  <a:cubicBezTo>
                    <a:pt x="13064" y="15409"/>
                    <a:pt x="13270" y="15036"/>
                    <a:pt x="13270" y="14552"/>
                  </a:cubicBezTo>
                  <a:cubicBezTo>
                    <a:pt x="13270" y="14153"/>
                    <a:pt x="13070" y="13842"/>
                    <a:pt x="12652" y="13606"/>
                  </a:cubicBezTo>
                  <a:cubicBezTo>
                    <a:pt x="12221" y="13367"/>
                    <a:pt x="11477" y="13158"/>
                    <a:pt x="10433" y="12985"/>
                  </a:cubicBezTo>
                  <a:cubicBezTo>
                    <a:pt x="9278" y="12794"/>
                    <a:pt x="8385" y="12496"/>
                    <a:pt x="7803" y="12110"/>
                  </a:cubicBezTo>
                  <a:cubicBezTo>
                    <a:pt x="7210" y="11710"/>
                    <a:pt x="6897" y="11199"/>
                    <a:pt x="6892" y="10591"/>
                  </a:cubicBezTo>
                  <a:cubicBezTo>
                    <a:pt x="6886" y="9899"/>
                    <a:pt x="7266" y="9321"/>
                    <a:pt x="8023" y="8877"/>
                  </a:cubicBezTo>
                  <a:cubicBezTo>
                    <a:pt x="8534" y="8574"/>
                    <a:pt x="9147" y="8376"/>
                    <a:pt x="9833" y="8282"/>
                  </a:cubicBezTo>
                  <a:lnTo>
                    <a:pt x="9822" y="7225"/>
                  </a:lnTo>
                  <a:lnTo>
                    <a:pt x="11665" y="7216"/>
                  </a:lnTo>
                  <a:lnTo>
                    <a:pt x="11671" y="8242"/>
                  </a:lnTo>
                  <a:cubicBezTo>
                    <a:pt x="12496" y="8322"/>
                    <a:pt x="13183" y="8527"/>
                    <a:pt x="13727" y="8841"/>
                  </a:cubicBezTo>
                  <a:cubicBezTo>
                    <a:pt x="14451" y="9272"/>
                    <a:pt x="14851" y="9867"/>
                    <a:pt x="14907" y="10617"/>
                  </a:cubicBezTo>
                  <a:lnTo>
                    <a:pt x="14914" y="10748"/>
                  </a:lnTo>
                  <a:lnTo>
                    <a:pt x="13114" y="10754"/>
                  </a:lnTo>
                  <a:lnTo>
                    <a:pt x="13089" y="10650"/>
                  </a:lnTo>
                  <a:cubicBezTo>
                    <a:pt x="13002" y="10183"/>
                    <a:pt x="12783" y="9832"/>
                    <a:pt x="12427" y="9610"/>
                  </a:cubicBezTo>
                  <a:cubicBezTo>
                    <a:pt x="12077" y="9392"/>
                    <a:pt x="11565" y="9277"/>
                    <a:pt x="10895" y="9282"/>
                  </a:cubicBezTo>
                  <a:cubicBezTo>
                    <a:pt x="10196" y="9282"/>
                    <a:pt x="9640" y="9401"/>
                    <a:pt x="9259" y="9632"/>
                  </a:cubicBezTo>
                  <a:cubicBezTo>
                    <a:pt x="8878" y="9858"/>
                    <a:pt x="8698" y="10160"/>
                    <a:pt x="8702" y="10572"/>
                  </a:cubicBezTo>
                  <a:cubicBezTo>
                    <a:pt x="8702" y="10924"/>
                    <a:pt x="8878" y="11204"/>
                    <a:pt x="9229" y="11408"/>
                  </a:cubicBezTo>
                  <a:cubicBezTo>
                    <a:pt x="9584" y="11621"/>
                    <a:pt x="10216" y="11808"/>
                    <a:pt x="11115" y="11954"/>
                  </a:cubicBezTo>
                  <a:cubicBezTo>
                    <a:pt x="12421" y="12172"/>
                    <a:pt x="13414" y="12492"/>
                    <a:pt x="14076" y="12914"/>
                  </a:cubicBezTo>
                  <a:cubicBezTo>
                    <a:pt x="14732" y="13335"/>
                    <a:pt x="15076" y="13877"/>
                    <a:pt x="15076" y="14521"/>
                  </a:cubicBezTo>
                  <a:cubicBezTo>
                    <a:pt x="15082" y="15289"/>
                    <a:pt x="14676" y="15929"/>
                    <a:pt x="13864" y="16422"/>
                  </a:cubicBezTo>
                  <a:cubicBezTo>
                    <a:pt x="13864" y="16422"/>
                    <a:pt x="13864" y="16422"/>
                    <a:pt x="13864" y="16422"/>
                  </a:cubicBezTo>
                  <a:close/>
                  <a:moveTo>
                    <a:pt x="13995" y="4271"/>
                  </a:moveTo>
                  <a:lnTo>
                    <a:pt x="13995" y="4298"/>
                  </a:lnTo>
                  <a:lnTo>
                    <a:pt x="7161" y="4325"/>
                  </a:lnTo>
                  <a:lnTo>
                    <a:pt x="7372" y="4045"/>
                  </a:lnTo>
                  <a:lnTo>
                    <a:pt x="7754" y="3756"/>
                  </a:lnTo>
                  <a:lnTo>
                    <a:pt x="13245" y="3739"/>
                  </a:lnTo>
                  <a:lnTo>
                    <a:pt x="14789" y="0"/>
                  </a:lnTo>
                  <a:lnTo>
                    <a:pt x="6535" y="31"/>
                  </a:lnTo>
                  <a:lnTo>
                    <a:pt x="7722" y="3668"/>
                  </a:lnTo>
                  <a:cubicBezTo>
                    <a:pt x="6866" y="2984"/>
                    <a:pt x="4761" y="1540"/>
                    <a:pt x="2855" y="2042"/>
                  </a:cubicBezTo>
                  <a:lnTo>
                    <a:pt x="3061" y="2446"/>
                  </a:lnTo>
                  <a:cubicBezTo>
                    <a:pt x="4687" y="2020"/>
                    <a:pt x="6673" y="3472"/>
                    <a:pt x="7372" y="4045"/>
                  </a:cubicBezTo>
                  <a:cubicBezTo>
                    <a:pt x="6210" y="4348"/>
                    <a:pt x="4699" y="4569"/>
                    <a:pt x="3805" y="4001"/>
                  </a:cubicBezTo>
                  <a:lnTo>
                    <a:pt x="3399" y="4329"/>
                  </a:lnTo>
                  <a:cubicBezTo>
                    <a:pt x="3930" y="4667"/>
                    <a:pt x="4605" y="4783"/>
                    <a:pt x="5310" y="4783"/>
                  </a:cubicBezTo>
                  <a:cubicBezTo>
                    <a:pt x="5729" y="4783"/>
                    <a:pt x="6155" y="4734"/>
                    <a:pt x="6566" y="4667"/>
                  </a:cubicBezTo>
                  <a:cubicBezTo>
                    <a:pt x="2687" y="6563"/>
                    <a:pt x="-26" y="10769"/>
                    <a:pt x="0" y="13957"/>
                  </a:cubicBezTo>
                  <a:cubicBezTo>
                    <a:pt x="32" y="18189"/>
                    <a:pt x="4886" y="21600"/>
                    <a:pt x="10828" y="21573"/>
                  </a:cubicBezTo>
                  <a:cubicBezTo>
                    <a:pt x="16782" y="21556"/>
                    <a:pt x="21574" y="18105"/>
                    <a:pt x="21543" y="13877"/>
                  </a:cubicBezTo>
                  <a:cubicBezTo>
                    <a:pt x="21518" y="10468"/>
                    <a:pt x="18344" y="5897"/>
                    <a:pt x="13995" y="4271"/>
                  </a:cubicBezTo>
                  <a:cubicBezTo>
                    <a:pt x="13995" y="4271"/>
                    <a:pt x="13995" y="4271"/>
                    <a:pt x="13995" y="4271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096" tIns="38096" rIns="38096" bIns="38096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6" name="Freeform 51"/>
            <p:cNvSpPr>
              <a:spLocks noEditPoints="1"/>
            </p:cNvSpPr>
            <p:nvPr/>
          </p:nvSpPr>
          <p:spPr bwMode="auto">
            <a:xfrm>
              <a:off x="5295887" y="4240452"/>
              <a:ext cx="513830" cy="424469"/>
            </a:xfrm>
            <a:custGeom>
              <a:avLst/>
              <a:gdLst>
                <a:gd name="T0" fmla="*/ 83 w 107"/>
                <a:gd name="T1" fmla="*/ 63 h 88"/>
                <a:gd name="T2" fmla="*/ 83 w 107"/>
                <a:gd name="T3" fmla="*/ 7 h 88"/>
                <a:gd name="T4" fmla="*/ 83 w 107"/>
                <a:gd name="T5" fmla="*/ 3 h 88"/>
                <a:gd name="T6" fmla="*/ 85 w 107"/>
                <a:gd name="T7" fmla="*/ 0 h 88"/>
                <a:gd name="T8" fmla="*/ 87 w 107"/>
                <a:gd name="T9" fmla="*/ 0 h 88"/>
                <a:gd name="T10" fmla="*/ 89 w 107"/>
                <a:gd name="T11" fmla="*/ 0 h 88"/>
                <a:gd name="T12" fmla="*/ 89 w 107"/>
                <a:gd name="T13" fmla="*/ 69 h 88"/>
                <a:gd name="T14" fmla="*/ 87 w 107"/>
                <a:gd name="T15" fmla="*/ 70 h 88"/>
                <a:gd name="T16" fmla="*/ 85 w 107"/>
                <a:gd name="T17" fmla="*/ 69 h 88"/>
                <a:gd name="T18" fmla="*/ 83 w 107"/>
                <a:gd name="T19" fmla="*/ 67 h 88"/>
                <a:gd name="T20" fmla="*/ 83 w 107"/>
                <a:gd name="T21" fmla="*/ 63 h 88"/>
                <a:gd name="T22" fmla="*/ 24 w 107"/>
                <a:gd name="T23" fmla="*/ 63 h 88"/>
                <a:gd name="T24" fmla="*/ 24 w 107"/>
                <a:gd name="T25" fmla="*/ 7 h 88"/>
                <a:gd name="T26" fmla="*/ 24 w 107"/>
                <a:gd name="T27" fmla="*/ 3 h 88"/>
                <a:gd name="T28" fmla="*/ 22 w 107"/>
                <a:gd name="T29" fmla="*/ 0 h 88"/>
                <a:gd name="T30" fmla="*/ 20 w 107"/>
                <a:gd name="T31" fmla="*/ 0 h 88"/>
                <a:gd name="T32" fmla="*/ 18 w 107"/>
                <a:gd name="T33" fmla="*/ 0 h 88"/>
                <a:gd name="T34" fmla="*/ 18 w 107"/>
                <a:gd name="T35" fmla="*/ 69 h 88"/>
                <a:gd name="T36" fmla="*/ 20 w 107"/>
                <a:gd name="T37" fmla="*/ 70 h 88"/>
                <a:gd name="T38" fmla="*/ 22 w 107"/>
                <a:gd name="T39" fmla="*/ 69 h 88"/>
                <a:gd name="T40" fmla="*/ 24 w 107"/>
                <a:gd name="T41" fmla="*/ 67 h 88"/>
                <a:gd name="T42" fmla="*/ 24 w 107"/>
                <a:gd name="T43" fmla="*/ 63 h 88"/>
                <a:gd name="T44" fmla="*/ 36 w 107"/>
                <a:gd name="T45" fmla="*/ 51 h 88"/>
                <a:gd name="T46" fmla="*/ 36 w 107"/>
                <a:gd name="T47" fmla="*/ 55 h 88"/>
                <a:gd name="T48" fmla="*/ 33 w 107"/>
                <a:gd name="T49" fmla="*/ 58 h 88"/>
                <a:gd name="T50" fmla="*/ 31 w 107"/>
                <a:gd name="T51" fmla="*/ 59 h 88"/>
                <a:gd name="T52" fmla="*/ 29 w 107"/>
                <a:gd name="T53" fmla="*/ 58 h 88"/>
                <a:gd name="T54" fmla="*/ 29 w 107"/>
                <a:gd name="T55" fmla="*/ 12 h 88"/>
                <a:gd name="T56" fmla="*/ 31 w 107"/>
                <a:gd name="T57" fmla="*/ 11 h 88"/>
                <a:gd name="T58" fmla="*/ 33 w 107"/>
                <a:gd name="T59" fmla="*/ 12 h 88"/>
                <a:gd name="T60" fmla="*/ 36 w 107"/>
                <a:gd name="T61" fmla="*/ 14 h 88"/>
                <a:gd name="T62" fmla="*/ 36 w 107"/>
                <a:gd name="T63" fmla="*/ 18 h 88"/>
                <a:gd name="T64" fmla="*/ 36 w 107"/>
                <a:gd name="T65" fmla="*/ 51 h 88"/>
                <a:gd name="T66" fmla="*/ 61 w 107"/>
                <a:gd name="T67" fmla="*/ 80 h 88"/>
                <a:gd name="T68" fmla="*/ 54 w 107"/>
                <a:gd name="T69" fmla="*/ 88 h 88"/>
                <a:gd name="T70" fmla="*/ 46 w 107"/>
                <a:gd name="T71" fmla="*/ 80 h 88"/>
                <a:gd name="T72" fmla="*/ 46 w 107"/>
                <a:gd name="T73" fmla="*/ 24 h 88"/>
                <a:gd name="T74" fmla="*/ 54 w 107"/>
                <a:gd name="T75" fmla="*/ 16 h 88"/>
                <a:gd name="T76" fmla="*/ 61 w 107"/>
                <a:gd name="T77" fmla="*/ 24 h 88"/>
                <a:gd name="T78" fmla="*/ 61 w 107"/>
                <a:gd name="T79" fmla="*/ 80 h 88"/>
                <a:gd name="T80" fmla="*/ 71 w 107"/>
                <a:gd name="T81" fmla="*/ 51 h 88"/>
                <a:gd name="T82" fmla="*/ 71 w 107"/>
                <a:gd name="T83" fmla="*/ 55 h 88"/>
                <a:gd name="T84" fmla="*/ 74 w 107"/>
                <a:gd name="T85" fmla="*/ 58 h 88"/>
                <a:gd name="T86" fmla="*/ 76 w 107"/>
                <a:gd name="T87" fmla="*/ 59 h 88"/>
                <a:gd name="T88" fmla="*/ 78 w 107"/>
                <a:gd name="T89" fmla="*/ 58 h 88"/>
                <a:gd name="T90" fmla="*/ 78 w 107"/>
                <a:gd name="T91" fmla="*/ 12 h 88"/>
                <a:gd name="T92" fmla="*/ 76 w 107"/>
                <a:gd name="T93" fmla="*/ 11 h 88"/>
                <a:gd name="T94" fmla="*/ 74 w 107"/>
                <a:gd name="T95" fmla="*/ 12 h 88"/>
                <a:gd name="T96" fmla="*/ 71 w 107"/>
                <a:gd name="T97" fmla="*/ 14 h 88"/>
                <a:gd name="T98" fmla="*/ 71 w 107"/>
                <a:gd name="T99" fmla="*/ 18 h 88"/>
                <a:gd name="T100" fmla="*/ 71 w 107"/>
                <a:gd name="T101" fmla="*/ 5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88">
                  <a:moveTo>
                    <a:pt x="83" y="63"/>
                  </a:moveTo>
                  <a:cubicBezTo>
                    <a:pt x="97" y="47"/>
                    <a:pt x="97" y="23"/>
                    <a:pt x="83" y="7"/>
                  </a:cubicBezTo>
                  <a:cubicBezTo>
                    <a:pt x="82" y="6"/>
                    <a:pt x="82" y="4"/>
                    <a:pt x="83" y="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6" y="0"/>
                    <a:pt x="87" y="0"/>
                  </a:cubicBezTo>
                  <a:cubicBezTo>
                    <a:pt x="88" y="0"/>
                    <a:pt x="89" y="0"/>
                    <a:pt x="89" y="0"/>
                  </a:cubicBezTo>
                  <a:cubicBezTo>
                    <a:pt x="107" y="20"/>
                    <a:pt x="107" y="50"/>
                    <a:pt x="89" y="69"/>
                  </a:cubicBezTo>
                  <a:cubicBezTo>
                    <a:pt x="89" y="70"/>
                    <a:pt x="88" y="70"/>
                    <a:pt x="87" y="70"/>
                  </a:cubicBezTo>
                  <a:cubicBezTo>
                    <a:pt x="86" y="70"/>
                    <a:pt x="86" y="70"/>
                    <a:pt x="85" y="69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2" y="65"/>
                    <a:pt x="82" y="64"/>
                    <a:pt x="83" y="63"/>
                  </a:cubicBezTo>
                  <a:close/>
                  <a:moveTo>
                    <a:pt x="24" y="63"/>
                  </a:moveTo>
                  <a:cubicBezTo>
                    <a:pt x="10" y="47"/>
                    <a:pt x="10" y="23"/>
                    <a:pt x="24" y="7"/>
                  </a:cubicBezTo>
                  <a:cubicBezTo>
                    <a:pt x="25" y="6"/>
                    <a:pt x="25" y="4"/>
                    <a:pt x="24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0" y="20"/>
                    <a:pt x="0" y="50"/>
                    <a:pt x="18" y="69"/>
                  </a:cubicBezTo>
                  <a:cubicBezTo>
                    <a:pt x="18" y="70"/>
                    <a:pt x="19" y="70"/>
                    <a:pt x="20" y="70"/>
                  </a:cubicBezTo>
                  <a:cubicBezTo>
                    <a:pt x="21" y="70"/>
                    <a:pt x="21" y="70"/>
                    <a:pt x="22" y="69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5"/>
                    <a:pt x="25" y="64"/>
                    <a:pt x="24" y="63"/>
                  </a:cubicBezTo>
                  <a:close/>
                  <a:moveTo>
                    <a:pt x="36" y="51"/>
                  </a:moveTo>
                  <a:cubicBezTo>
                    <a:pt x="37" y="53"/>
                    <a:pt x="37" y="54"/>
                    <a:pt x="36" y="55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1" y="59"/>
                  </a:cubicBezTo>
                  <a:cubicBezTo>
                    <a:pt x="30" y="58"/>
                    <a:pt x="30" y="58"/>
                    <a:pt x="29" y="58"/>
                  </a:cubicBezTo>
                  <a:cubicBezTo>
                    <a:pt x="18" y="44"/>
                    <a:pt x="18" y="25"/>
                    <a:pt x="29" y="12"/>
                  </a:cubicBezTo>
                  <a:cubicBezTo>
                    <a:pt x="30" y="11"/>
                    <a:pt x="30" y="11"/>
                    <a:pt x="31" y="11"/>
                  </a:cubicBezTo>
                  <a:cubicBezTo>
                    <a:pt x="32" y="11"/>
                    <a:pt x="33" y="11"/>
                    <a:pt x="33" y="12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5"/>
                    <a:pt x="37" y="17"/>
                    <a:pt x="36" y="18"/>
                  </a:cubicBezTo>
                  <a:cubicBezTo>
                    <a:pt x="28" y="28"/>
                    <a:pt x="28" y="42"/>
                    <a:pt x="36" y="51"/>
                  </a:cubicBezTo>
                  <a:close/>
                  <a:moveTo>
                    <a:pt x="61" y="80"/>
                  </a:moveTo>
                  <a:cubicBezTo>
                    <a:pt x="61" y="84"/>
                    <a:pt x="58" y="88"/>
                    <a:pt x="54" y="88"/>
                  </a:cubicBezTo>
                  <a:cubicBezTo>
                    <a:pt x="49" y="88"/>
                    <a:pt x="46" y="84"/>
                    <a:pt x="46" y="80"/>
                  </a:cubicBezTo>
                  <a:cubicBezTo>
                    <a:pt x="46" y="60"/>
                    <a:pt x="46" y="44"/>
                    <a:pt x="46" y="24"/>
                  </a:cubicBezTo>
                  <a:cubicBezTo>
                    <a:pt x="46" y="19"/>
                    <a:pt x="49" y="16"/>
                    <a:pt x="54" y="16"/>
                  </a:cubicBezTo>
                  <a:cubicBezTo>
                    <a:pt x="58" y="16"/>
                    <a:pt x="61" y="19"/>
                    <a:pt x="61" y="24"/>
                  </a:cubicBezTo>
                  <a:cubicBezTo>
                    <a:pt x="61" y="44"/>
                    <a:pt x="61" y="60"/>
                    <a:pt x="61" y="80"/>
                  </a:cubicBezTo>
                  <a:close/>
                  <a:moveTo>
                    <a:pt x="71" y="51"/>
                  </a:moveTo>
                  <a:cubicBezTo>
                    <a:pt x="70" y="53"/>
                    <a:pt x="70" y="54"/>
                    <a:pt x="71" y="55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5" y="59"/>
                    <a:pt x="76" y="59"/>
                  </a:cubicBezTo>
                  <a:cubicBezTo>
                    <a:pt x="77" y="58"/>
                    <a:pt x="77" y="58"/>
                    <a:pt x="78" y="58"/>
                  </a:cubicBezTo>
                  <a:cubicBezTo>
                    <a:pt x="89" y="44"/>
                    <a:pt x="89" y="25"/>
                    <a:pt x="78" y="12"/>
                  </a:cubicBezTo>
                  <a:cubicBezTo>
                    <a:pt x="77" y="11"/>
                    <a:pt x="77" y="11"/>
                    <a:pt x="76" y="11"/>
                  </a:cubicBezTo>
                  <a:cubicBezTo>
                    <a:pt x="75" y="11"/>
                    <a:pt x="74" y="11"/>
                    <a:pt x="74" y="12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0" y="15"/>
                    <a:pt x="70" y="17"/>
                    <a:pt x="71" y="18"/>
                  </a:cubicBezTo>
                  <a:cubicBezTo>
                    <a:pt x="79" y="28"/>
                    <a:pt x="79" y="42"/>
                    <a:pt x="71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3" tIns="45716" rIns="91433" bIns="45716" numCol="1" anchor="t" anchorCtr="0" compatLnSpc="1"/>
            <a:lstStyle/>
            <a:p>
              <a:endParaRPr lang="en-US" sz="1707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227058" y="4279623"/>
              <a:ext cx="496232" cy="415544"/>
              <a:chOff x="5099051" y="3930651"/>
              <a:chExt cx="390525" cy="327025"/>
            </a:xfrm>
            <a:solidFill>
              <a:schemeClr val="bg1"/>
            </a:solidFill>
          </p:grpSpPr>
          <p:sp>
            <p:nvSpPr>
              <p:cNvPr id="28" name="Freeform 103"/>
              <p:cNvSpPr/>
              <p:nvPr/>
            </p:nvSpPr>
            <p:spPr bwMode="auto">
              <a:xfrm>
                <a:off x="5165726" y="4027488"/>
                <a:ext cx="255588" cy="230188"/>
              </a:xfrm>
              <a:custGeom>
                <a:avLst/>
                <a:gdLst>
                  <a:gd name="T0" fmla="*/ 0 w 161"/>
                  <a:gd name="T1" fmla="*/ 62 h 145"/>
                  <a:gd name="T2" fmla="*/ 0 w 161"/>
                  <a:gd name="T3" fmla="*/ 145 h 145"/>
                  <a:gd name="T4" fmla="*/ 31 w 161"/>
                  <a:gd name="T5" fmla="*/ 145 h 145"/>
                  <a:gd name="T6" fmla="*/ 130 w 161"/>
                  <a:gd name="T7" fmla="*/ 145 h 145"/>
                  <a:gd name="T8" fmla="*/ 161 w 161"/>
                  <a:gd name="T9" fmla="*/ 145 h 145"/>
                  <a:gd name="T10" fmla="*/ 161 w 161"/>
                  <a:gd name="T11" fmla="*/ 62 h 145"/>
                  <a:gd name="T12" fmla="*/ 81 w 161"/>
                  <a:gd name="T13" fmla="*/ 0 h 145"/>
                  <a:gd name="T14" fmla="*/ 0 w 161"/>
                  <a:gd name="T15" fmla="*/ 6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45">
                    <a:moveTo>
                      <a:pt x="0" y="62"/>
                    </a:moveTo>
                    <a:lnTo>
                      <a:pt x="0" y="145"/>
                    </a:lnTo>
                    <a:lnTo>
                      <a:pt x="31" y="145"/>
                    </a:lnTo>
                    <a:lnTo>
                      <a:pt x="130" y="145"/>
                    </a:lnTo>
                    <a:lnTo>
                      <a:pt x="161" y="145"/>
                    </a:lnTo>
                    <a:lnTo>
                      <a:pt x="161" y="62"/>
                    </a:lnTo>
                    <a:lnTo>
                      <a:pt x="81" y="0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3" tIns="45716" rIns="91433" bIns="45716" numCol="1" anchor="t" anchorCtr="0" compatLnSpc="1"/>
              <a:lstStyle/>
              <a:p>
                <a:endParaRPr lang="en-US" sz="1707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9" name="Freeform 104"/>
              <p:cNvSpPr/>
              <p:nvPr/>
            </p:nvSpPr>
            <p:spPr bwMode="auto">
              <a:xfrm>
                <a:off x="5099051" y="3930651"/>
                <a:ext cx="390525" cy="195263"/>
              </a:xfrm>
              <a:custGeom>
                <a:avLst/>
                <a:gdLst>
                  <a:gd name="T0" fmla="*/ 225 w 246"/>
                  <a:gd name="T1" fmla="*/ 80 h 123"/>
                  <a:gd name="T2" fmla="*/ 225 w 246"/>
                  <a:gd name="T3" fmla="*/ 21 h 123"/>
                  <a:gd name="T4" fmla="*/ 182 w 246"/>
                  <a:gd name="T5" fmla="*/ 21 h 123"/>
                  <a:gd name="T6" fmla="*/ 182 w 246"/>
                  <a:gd name="T7" fmla="*/ 47 h 123"/>
                  <a:gd name="T8" fmla="*/ 123 w 246"/>
                  <a:gd name="T9" fmla="*/ 0 h 123"/>
                  <a:gd name="T10" fmla="*/ 123 w 246"/>
                  <a:gd name="T11" fmla="*/ 0 h 123"/>
                  <a:gd name="T12" fmla="*/ 123 w 246"/>
                  <a:gd name="T13" fmla="*/ 0 h 123"/>
                  <a:gd name="T14" fmla="*/ 123 w 246"/>
                  <a:gd name="T15" fmla="*/ 0 h 123"/>
                  <a:gd name="T16" fmla="*/ 123 w 246"/>
                  <a:gd name="T17" fmla="*/ 0 h 123"/>
                  <a:gd name="T18" fmla="*/ 0 w 246"/>
                  <a:gd name="T19" fmla="*/ 97 h 123"/>
                  <a:gd name="T20" fmla="*/ 21 w 246"/>
                  <a:gd name="T21" fmla="*/ 123 h 123"/>
                  <a:gd name="T22" fmla="*/ 123 w 246"/>
                  <a:gd name="T23" fmla="*/ 42 h 123"/>
                  <a:gd name="T24" fmla="*/ 225 w 246"/>
                  <a:gd name="T25" fmla="*/ 123 h 123"/>
                  <a:gd name="T26" fmla="*/ 246 w 246"/>
                  <a:gd name="T27" fmla="*/ 97 h 123"/>
                  <a:gd name="T28" fmla="*/ 225 w 246"/>
                  <a:gd name="T29" fmla="*/ 8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123">
                    <a:moveTo>
                      <a:pt x="225" y="80"/>
                    </a:moveTo>
                    <a:lnTo>
                      <a:pt x="225" y="21"/>
                    </a:lnTo>
                    <a:lnTo>
                      <a:pt x="182" y="21"/>
                    </a:lnTo>
                    <a:lnTo>
                      <a:pt x="182" y="47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0" y="97"/>
                    </a:lnTo>
                    <a:lnTo>
                      <a:pt x="21" y="123"/>
                    </a:lnTo>
                    <a:lnTo>
                      <a:pt x="123" y="42"/>
                    </a:lnTo>
                    <a:lnTo>
                      <a:pt x="225" y="123"/>
                    </a:lnTo>
                    <a:lnTo>
                      <a:pt x="246" y="97"/>
                    </a:lnTo>
                    <a:lnTo>
                      <a:pt x="22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3" tIns="45716" rIns="91433" bIns="45716" numCol="1" anchor="t" anchorCtr="0" compatLnSpc="1"/>
              <a:lstStyle/>
              <a:p>
                <a:endParaRPr lang="en-US" sz="1707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</p:grpSp>
      <p:sp>
        <p:nvSpPr>
          <p:cNvPr id="32" name="Rectangle 29">
            <a:extLst>
              <a:ext uri="{FF2B5EF4-FFF2-40B4-BE49-F238E27FC236}">
                <a16:creationId xmlns:a16="http://schemas.microsoft.com/office/drawing/2014/main" id="{AB4A268E-8303-42AC-9DEC-7BC08DF27661}"/>
              </a:ext>
            </a:extLst>
          </p:cNvPr>
          <p:cNvSpPr/>
          <p:nvPr/>
        </p:nvSpPr>
        <p:spPr>
          <a:xfrm>
            <a:off x="1973121" y="2148796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1E71AB48-1599-4AD6-A39F-09981EC6AF3A}"/>
              </a:ext>
            </a:extLst>
          </p:cNvPr>
          <p:cNvSpPr/>
          <p:nvPr/>
        </p:nvSpPr>
        <p:spPr>
          <a:xfrm>
            <a:off x="1973121" y="2394941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32E8379E-C9C2-40FD-8873-91221EE08838}"/>
              </a:ext>
            </a:extLst>
          </p:cNvPr>
          <p:cNvSpPr/>
          <p:nvPr/>
        </p:nvSpPr>
        <p:spPr>
          <a:xfrm>
            <a:off x="1970177" y="4406990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FF7A7057-9449-46AF-955C-784897D986D2}"/>
              </a:ext>
            </a:extLst>
          </p:cNvPr>
          <p:cNvSpPr/>
          <p:nvPr/>
        </p:nvSpPr>
        <p:spPr>
          <a:xfrm>
            <a:off x="1970177" y="4653135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9" name="Rectangle 29">
            <a:extLst>
              <a:ext uri="{FF2B5EF4-FFF2-40B4-BE49-F238E27FC236}">
                <a16:creationId xmlns:a16="http://schemas.microsoft.com/office/drawing/2014/main" id="{55CA86B2-5CBD-4AC1-A6D0-68B38031684C}"/>
              </a:ext>
            </a:extLst>
          </p:cNvPr>
          <p:cNvSpPr/>
          <p:nvPr/>
        </p:nvSpPr>
        <p:spPr>
          <a:xfrm>
            <a:off x="8166908" y="2151502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F34400F3-A7EE-4691-910C-2979B63F7579}"/>
              </a:ext>
            </a:extLst>
          </p:cNvPr>
          <p:cNvSpPr/>
          <p:nvPr/>
        </p:nvSpPr>
        <p:spPr>
          <a:xfrm>
            <a:off x="8166908" y="2397647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AD575DDF-67CB-4798-B9F0-15647374EB08}"/>
              </a:ext>
            </a:extLst>
          </p:cNvPr>
          <p:cNvSpPr/>
          <p:nvPr/>
        </p:nvSpPr>
        <p:spPr>
          <a:xfrm>
            <a:off x="8163964" y="4409696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7E9009BA-AA81-4F46-98AF-0A2B5145E323}"/>
              </a:ext>
            </a:extLst>
          </p:cNvPr>
          <p:cNvSpPr/>
          <p:nvPr/>
        </p:nvSpPr>
        <p:spPr>
          <a:xfrm>
            <a:off x="8163964" y="4655841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446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48" grpId="0"/>
      <p:bldP spid="49" grpId="0"/>
      <p:bldP spid="50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/>
          <p:cNvGrpSpPr/>
          <p:nvPr/>
        </p:nvGrpSpPr>
        <p:grpSpPr>
          <a:xfrm>
            <a:off x="4175787" y="2251327"/>
            <a:ext cx="3758995" cy="2420448"/>
            <a:chOff x="4368418" y="2523549"/>
            <a:chExt cx="3626941" cy="2335418"/>
          </a:xfrm>
        </p:grpSpPr>
        <p:sp>
          <p:nvSpPr>
            <p:cNvPr id="7" name="Freeform 69"/>
            <p:cNvSpPr/>
            <p:nvPr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8" name="Freeform 70"/>
            <p:cNvSpPr/>
            <p:nvPr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9" name="Freeform 71"/>
            <p:cNvSpPr/>
            <p:nvPr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0" name="Freeform 72"/>
            <p:cNvSpPr/>
            <p:nvPr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2" name="Freeform 73"/>
            <p:cNvSpPr/>
            <p:nvPr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3" name="Freeform 74"/>
            <p:cNvSpPr/>
            <p:nvPr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" name="Freeform 75"/>
            <p:cNvSpPr/>
            <p:nvPr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5" name="Freeform 76"/>
            <p:cNvSpPr/>
            <p:nvPr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6" name="Freeform 77"/>
            <p:cNvSpPr/>
            <p:nvPr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7" name="Freeform 78"/>
            <p:cNvSpPr/>
            <p:nvPr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8" name="Freeform 79"/>
            <p:cNvSpPr/>
            <p:nvPr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9" name="Freeform 80"/>
            <p:cNvSpPr/>
            <p:nvPr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0" name="Freeform 81"/>
            <p:cNvSpPr/>
            <p:nvPr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1" name="Freeform 82"/>
            <p:cNvSpPr/>
            <p:nvPr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2" name="Freeform 83"/>
            <p:cNvSpPr/>
            <p:nvPr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Freeform 84"/>
            <p:cNvSpPr/>
            <p:nvPr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4" name="Freeform 85"/>
            <p:cNvSpPr/>
            <p:nvPr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5" name="Freeform 86"/>
            <p:cNvSpPr/>
            <p:nvPr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6" name="Freeform 87"/>
            <p:cNvSpPr/>
            <p:nvPr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7" name="Freeform 88"/>
            <p:cNvSpPr/>
            <p:nvPr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8" name="Freeform 89"/>
            <p:cNvSpPr/>
            <p:nvPr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9" name="Freeform 90"/>
            <p:cNvSpPr/>
            <p:nvPr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0" name="Freeform 91"/>
            <p:cNvSpPr/>
            <p:nvPr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1" name="Freeform 92"/>
            <p:cNvSpPr/>
            <p:nvPr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2" name="Freeform 93"/>
            <p:cNvSpPr/>
            <p:nvPr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3" name="Freeform 94"/>
            <p:cNvSpPr/>
            <p:nvPr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4" name="Freeform 95"/>
            <p:cNvSpPr/>
            <p:nvPr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5" name="Freeform 96"/>
            <p:cNvSpPr/>
            <p:nvPr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6" name="Freeform 97"/>
            <p:cNvSpPr/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cxnSp>
        <p:nvCxnSpPr>
          <p:cNvPr id="47" name="Elbow Connector 41"/>
          <p:cNvCxnSpPr/>
          <p:nvPr/>
        </p:nvCxnSpPr>
        <p:spPr>
          <a:xfrm rot="10800000">
            <a:off x="3501190" y="2250427"/>
            <a:ext cx="791485" cy="722932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2"/>
          <p:cNvCxnSpPr/>
          <p:nvPr/>
        </p:nvCxnSpPr>
        <p:spPr>
          <a:xfrm rot="10800000">
            <a:off x="3536721" y="4063572"/>
            <a:ext cx="1505939" cy="277393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3"/>
          <p:cNvCxnSpPr/>
          <p:nvPr/>
        </p:nvCxnSpPr>
        <p:spPr>
          <a:xfrm rot="10800000" flipV="1">
            <a:off x="6427891" y="1429022"/>
            <a:ext cx="1831784" cy="91782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4"/>
          <p:cNvCxnSpPr/>
          <p:nvPr/>
        </p:nvCxnSpPr>
        <p:spPr>
          <a:xfrm rot="10800000">
            <a:off x="7433478" y="2847101"/>
            <a:ext cx="781485" cy="28011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5"/>
          <p:cNvCxnSpPr/>
          <p:nvPr/>
        </p:nvCxnSpPr>
        <p:spPr>
          <a:xfrm rot="10800000">
            <a:off x="6427932" y="4637835"/>
            <a:ext cx="1638753" cy="36459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0" y="-25545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9957D0E9-F62C-4042-96E8-8BE384AF77DD}"/>
              </a:ext>
            </a:extLst>
          </p:cNvPr>
          <p:cNvSpPr/>
          <p:nvPr/>
        </p:nvSpPr>
        <p:spPr>
          <a:xfrm>
            <a:off x="1353259" y="1917640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70DC7253-9B17-4D7B-9589-135530D03E79}"/>
              </a:ext>
            </a:extLst>
          </p:cNvPr>
          <p:cNvSpPr/>
          <p:nvPr/>
        </p:nvSpPr>
        <p:spPr>
          <a:xfrm>
            <a:off x="1353259" y="2163785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7" name="Rectangle 29">
            <a:extLst>
              <a:ext uri="{FF2B5EF4-FFF2-40B4-BE49-F238E27FC236}">
                <a16:creationId xmlns:a16="http://schemas.microsoft.com/office/drawing/2014/main" id="{46E97755-9504-4223-82C0-0BBB0B2CC69E}"/>
              </a:ext>
            </a:extLst>
          </p:cNvPr>
          <p:cNvSpPr/>
          <p:nvPr/>
        </p:nvSpPr>
        <p:spPr>
          <a:xfrm>
            <a:off x="1334291" y="3423241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66721755-B542-47A2-B56B-35538528B9B3}"/>
              </a:ext>
            </a:extLst>
          </p:cNvPr>
          <p:cNvSpPr/>
          <p:nvPr/>
        </p:nvSpPr>
        <p:spPr>
          <a:xfrm>
            <a:off x="1334291" y="3669386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4FAF5A5F-87EC-4602-BDAA-836BCE85BDF5}"/>
              </a:ext>
            </a:extLst>
          </p:cNvPr>
          <p:cNvSpPr/>
          <p:nvPr/>
        </p:nvSpPr>
        <p:spPr>
          <a:xfrm>
            <a:off x="8259675" y="1212013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80649F69-92AF-4E84-B582-78946C653413}"/>
              </a:ext>
            </a:extLst>
          </p:cNvPr>
          <p:cNvSpPr/>
          <p:nvPr/>
        </p:nvSpPr>
        <p:spPr>
          <a:xfrm>
            <a:off x="8259675" y="1458158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1" name="Rectangle 29">
            <a:extLst>
              <a:ext uri="{FF2B5EF4-FFF2-40B4-BE49-F238E27FC236}">
                <a16:creationId xmlns:a16="http://schemas.microsoft.com/office/drawing/2014/main" id="{45912C95-024E-4D1A-8E5F-0898033CB39B}"/>
              </a:ext>
            </a:extLst>
          </p:cNvPr>
          <p:cNvSpPr/>
          <p:nvPr/>
        </p:nvSpPr>
        <p:spPr>
          <a:xfrm>
            <a:off x="8227461" y="2789874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62" name="Rectangle 30">
            <a:extLst>
              <a:ext uri="{FF2B5EF4-FFF2-40B4-BE49-F238E27FC236}">
                <a16:creationId xmlns:a16="http://schemas.microsoft.com/office/drawing/2014/main" id="{B206EE4A-FEC0-47AD-A0AF-4D0448F3A4A7}"/>
              </a:ext>
            </a:extLst>
          </p:cNvPr>
          <p:cNvSpPr/>
          <p:nvPr/>
        </p:nvSpPr>
        <p:spPr>
          <a:xfrm>
            <a:off x="8227461" y="3036019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3" name="Rectangle 29">
            <a:extLst>
              <a:ext uri="{FF2B5EF4-FFF2-40B4-BE49-F238E27FC236}">
                <a16:creationId xmlns:a16="http://schemas.microsoft.com/office/drawing/2014/main" id="{44286E1F-5796-4C8E-9F8C-F7BC253C6A61}"/>
              </a:ext>
            </a:extLst>
          </p:cNvPr>
          <p:cNvSpPr/>
          <p:nvPr/>
        </p:nvSpPr>
        <p:spPr>
          <a:xfrm>
            <a:off x="8214963" y="4514762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64" name="Rectangle 30">
            <a:extLst>
              <a:ext uri="{FF2B5EF4-FFF2-40B4-BE49-F238E27FC236}">
                <a16:creationId xmlns:a16="http://schemas.microsoft.com/office/drawing/2014/main" id="{4FC53228-6460-444A-B468-95D7FCDDF648}"/>
              </a:ext>
            </a:extLst>
          </p:cNvPr>
          <p:cNvSpPr/>
          <p:nvPr/>
        </p:nvSpPr>
        <p:spPr>
          <a:xfrm>
            <a:off x="8214963" y="4760907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8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334749" y="2447123"/>
            <a:ext cx="4024330" cy="3540869"/>
            <a:chOff x="2187184" y="1723730"/>
            <a:chExt cx="3475701" cy="3058149"/>
          </a:xfrm>
        </p:grpSpPr>
        <p:grpSp>
          <p:nvGrpSpPr>
            <p:cNvPr id="10" name="Group 9"/>
            <p:cNvGrpSpPr/>
            <p:nvPr/>
          </p:nvGrpSpPr>
          <p:grpSpPr>
            <a:xfrm rot="213443">
              <a:off x="2187184" y="3362127"/>
              <a:ext cx="1677010" cy="1419752"/>
              <a:chOff x="2955668" y="2969079"/>
              <a:chExt cx="1677010" cy="1419752"/>
            </a:xfrm>
          </p:grpSpPr>
          <p:sp>
            <p:nvSpPr>
              <p:cNvPr id="4" name="Freeform 3"/>
              <p:cNvSpPr>
                <a:spLocks/>
              </p:cNvSpPr>
              <p:nvPr/>
            </p:nvSpPr>
            <p:spPr bwMode="auto">
              <a:xfrm>
                <a:off x="3195729" y="2969079"/>
                <a:ext cx="1436949" cy="1419752"/>
              </a:xfrm>
              <a:custGeom>
                <a:avLst/>
                <a:gdLst/>
                <a:ahLst/>
                <a:cxnLst>
                  <a:cxn ang="0">
                    <a:pos x="32" y="500"/>
                  </a:cxn>
                  <a:cxn ang="0">
                    <a:pos x="14" y="489"/>
                  </a:cxn>
                  <a:cxn ang="0">
                    <a:pos x="15" y="436"/>
                  </a:cxn>
                  <a:cxn ang="0">
                    <a:pos x="441" y="15"/>
                  </a:cxn>
                  <a:cxn ang="0">
                    <a:pos x="495" y="15"/>
                  </a:cxn>
                  <a:cxn ang="0">
                    <a:pos x="494" y="69"/>
                  </a:cxn>
                  <a:cxn ang="0">
                    <a:pos x="68" y="490"/>
                  </a:cxn>
                  <a:cxn ang="0">
                    <a:pos x="32" y="500"/>
                  </a:cxn>
                </a:cxnLst>
                <a:rect l="0" t="0" r="r" b="b"/>
                <a:pathLst>
                  <a:path w="509" h="503">
                    <a:moveTo>
                      <a:pt x="32" y="500"/>
                    </a:moveTo>
                    <a:cubicBezTo>
                      <a:pt x="26" y="498"/>
                      <a:pt x="19" y="495"/>
                      <a:pt x="14" y="489"/>
                    </a:cubicBezTo>
                    <a:cubicBezTo>
                      <a:pt x="0" y="475"/>
                      <a:pt x="0" y="450"/>
                      <a:pt x="15" y="436"/>
                    </a:cubicBezTo>
                    <a:cubicBezTo>
                      <a:pt x="441" y="15"/>
                      <a:pt x="441" y="15"/>
                      <a:pt x="441" y="15"/>
                    </a:cubicBezTo>
                    <a:cubicBezTo>
                      <a:pt x="456" y="0"/>
                      <a:pt x="480" y="0"/>
                      <a:pt x="495" y="15"/>
                    </a:cubicBezTo>
                    <a:cubicBezTo>
                      <a:pt x="509" y="30"/>
                      <a:pt x="509" y="54"/>
                      <a:pt x="494" y="69"/>
                    </a:cubicBezTo>
                    <a:cubicBezTo>
                      <a:pt x="68" y="490"/>
                      <a:pt x="68" y="490"/>
                      <a:pt x="68" y="490"/>
                    </a:cubicBezTo>
                    <a:cubicBezTo>
                      <a:pt x="58" y="499"/>
                      <a:pt x="44" y="503"/>
                      <a:pt x="32" y="5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05874" tIns="52937" rIns="105874" bIns="5293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32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" name="Round Same Side Corner Rectangle 4"/>
              <p:cNvSpPr>
                <a:spLocks/>
              </p:cNvSpPr>
              <p:nvPr/>
            </p:nvSpPr>
            <p:spPr bwMode="auto">
              <a:xfrm rot="13500000">
                <a:off x="3568110" y="3071025"/>
                <a:ext cx="343555" cy="1568440"/>
              </a:xfrm>
              <a:prstGeom prst="round2SameRect">
                <a:avLst>
                  <a:gd name="adj1" fmla="val 16667"/>
                  <a:gd name="adj2" fmla="val 22024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05874" tIns="52937" rIns="105874" bIns="5293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32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488641" y="1723730"/>
              <a:ext cx="2174244" cy="2174244"/>
              <a:chOff x="4220769" y="1605276"/>
              <a:chExt cx="1739904" cy="1739904"/>
            </a:xfrm>
          </p:grpSpPr>
          <p:sp>
            <p:nvSpPr>
              <p:cNvPr id="9" name="Donut 8"/>
              <p:cNvSpPr/>
              <p:nvPr/>
            </p:nvSpPr>
            <p:spPr>
              <a:xfrm>
                <a:off x="4338879" y="1723386"/>
                <a:ext cx="1503684" cy="1503684"/>
              </a:xfrm>
              <a:prstGeom prst="donut">
                <a:avLst>
                  <a:gd name="adj" fmla="val 7174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85000"/>
                    </a:schemeClr>
                  </a:gs>
                </a:gsLst>
                <a:lin ang="13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1327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Donut 7"/>
              <p:cNvSpPr/>
              <p:nvPr/>
            </p:nvSpPr>
            <p:spPr>
              <a:xfrm>
                <a:off x="4220769" y="1605276"/>
                <a:ext cx="1739904" cy="1739904"/>
              </a:xfrm>
              <a:prstGeom prst="donut">
                <a:avLst>
                  <a:gd name="adj" fmla="val 9286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8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1327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348557" y="4798566"/>
            <a:ext cx="843077" cy="843075"/>
            <a:chOff x="3926454" y="3754605"/>
            <a:chExt cx="728142" cy="728140"/>
          </a:xfrm>
        </p:grpSpPr>
        <p:sp>
          <p:nvSpPr>
            <p:cNvPr id="15" name="Oval 14"/>
            <p:cNvSpPr/>
            <p:nvPr/>
          </p:nvSpPr>
          <p:spPr>
            <a:xfrm rot="20300499">
              <a:off x="3926454" y="3754605"/>
              <a:ext cx="728142" cy="7281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70"/>
            <p:cNvSpPr>
              <a:spLocks noEditPoints="1"/>
            </p:cNvSpPr>
            <p:nvPr/>
          </p:nvSpPr>
          <p:spPr bwMode="auto">
            <a:xfrm>
              <a:off x="4134391" y="3986705"/>
              <a:ext cx="312266" cy="263940"/>
            </a:xfrm>
            <a:custGeom>
              <a:avLst/>
              <a:gdLst/>
              <a:ahLst/>
              <a:cxnLst>
                <a:cxn ang="0">
                  <a:pos x="244" y="216"/>
                </a:cxn>
                <a:cxn ang="0">
                  <a:pos x="12" y="216"/>
                </a:cxn>
                <a:cxn ang="0">
                  <a:pos x="0" y="204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4" y="12"/>
                </a:cxn>
                <a:cxn ang="0">
                  <a:pos x="24" y="164"/>
                </a:cxn>
                <a:cxn ang="0">
                  <a:pos x="24" y="192"/>
                </a:cxn>
                <a:cxn ang="0">
                  <a:pos x="244" y="192"/>
                </a:cxn>
                <a:cxn ang="0">
                  <a:pos x="256" y="204"/>
                </a:cxn>
                <a:cxn ang="0">
                  <a:pos x="244" y="216"/>
                </a:cxn>
                <a:cxn ang="0">
                  <a:pos x="216" y="180"/>
                </a:cxn>
                <a:cxn ang="0">
                  <a:pos x="192" y="180"/>
                </a:cxn>
                <a:cxn ang="0">
                  <a:pos x="180" y="168"/>
                </a:cxn>
                <a:cxn ang="0">
                  <a:pos x="180" y="84"/>
                </a:cxn>
                <a:cxn ang="0">
                  <a:pos x="192" y="72"/>
                </a:cxn>
                <a:cxn ang="0">
                  <a:pos x="216" y="72"/>
                </a:cxn>
                <a:cxn ang="0">
                  <a:pos x="228" y="84"/>
                </a:cxn>
                <a:cxn ang="0">
                  <a:pos x="228" y="168"/>
                </a:cxn>
                <a:cxn ang="0">
                  <a:pos x="216" y="180"/>
                </a:cxn>
                <a:cxn ang="0">
                  <a:pos x="148" y="180"/>
                </a:cxn>
                <a:cxn ang="0">
                  <a:pos x="124" y="180"/>
                </a:cxn>
                <a:cxn ang="0">
                  <a:pos x="112" y="168"/>
                </a:cxn>
                <a:cxn ang="0">
                  <a:pos x="112" y="36"/>
                </a:cxn>
                <a:cxn ang="0">
                  <a:pos x="124" y="24"/>
                </a:cxn>
                <a:cxn ang="0">
                  <a:pos x="148" y="24"/>
                </a:cxn>
                <a:cxn ang="0">
                  <a:pos x="160" y="36"/>
                </a:cxn>
                <a:cxn ang="0">
                  <a:pos x="160" y="168"/>
                </a:cxn>
                <a:cxn ang="0">
                  <a:pos x="148" y="180"/>
                </a:cxn>
                <a:cxn ang="0">
                  <a:pos x="80" y="180"/>
                </a:cxn>
                <a:cxn ang="0">
                  <a:pos x="56" y="180"/>
                </a:cxn>
                <a:cxn ang="0">
                  <a:pos x="44" y="168"/>
                </a:cxn>
                <a:cxn ang="0">
                  <a:pos x="44" y="144"/>
                </a:cxn>
                <a:cxn ang="0">
                  <a:pos x="56" y="132"/>
                </a:cxn>
                <a:cxn ang="0">
                  <a:pos x="80" y="132"/>
                </a:cxn>
                <a:cxn ang="0">
                  <a:pos x="92" y="144"/>
                </a:cxn>
                <a:cxn ang="0">
                  <a:pos x="92" y="168"/>
                </a:cxn>
                <a:cxn ang="0">
                  <a:pos x="80" y="180"/>
                </a:cxn>
              </a:cxnLst>
              <a:rect l="0" t="0" r="r" b="b"/>
              <a:pathLst>
                <a:path w="256" h="216">
                  <a:moveTo>
                    <a:pt x="244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251" y="192"/>
                    <a:pt x="256" y="197"/>
                    <a:pt x="256" y="204"/>
                  </a:cubicBezTo>
                  <a:cubicBezTo>
                    <a:pt x="256" y="211"/>
                    <a:pt x="251" y="216"/>
                    <a:pt x="244" y="216"/>
                  </a:cubicBezTo>
                  <a:moveTo>
                    <a:pt x="216" y="180"/>
                  </a:moveTo>
                  <a:cubicBezTo>
                    <a:pt x="192" y="180"/>
                    <a:pt x="192" y="180"/>
                    <a:pt x="192" y="180"/>
                  </a:cubicBezTo>
                  <a:cubicBezTo>
                    <a:pt x="185" y="180"/>
                    <a:pt x="180" y="175"/>
                    <a:pt x="180" y="168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77"/>
                    <a:pt x="185" y="72"/>
                    <a:pt x="192" y="72"/>
                  </a:cubicBezTo>
                  <a:cubicBezTo>
                    <a:pt x="216" y="72"/>
                    <a:pt x="216" y="72"/>
                    <a:pt x="216" y="72"/>
                  </a:cubicBezTo>
                  <a:cubicBezTo>
                    <a:pt x="223" y="72"/>
                    <a:pt x="228" y="77"/>
                    <a:pt x="228" y="84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28" y="175"/>
                    <a:pt x="223" y="180"/>
                    <a:pt x="216" y="180"/>
                  </a:cubicBezTo>
                  <a:moveTo>
                    <a:pt x="148" y="180"/>
                  </a:moveTo>
                  <a:cubicBezTo>
                    <a:pt x="124" y="180"/>
                    <a:pt x="124" y="180"/>
                    <a:pt x="124" y="180"/>
                  </a:cubicBezTo>
                  <a:cubicBezTo>
                    <a:pt x="117" y="180"/>
                    <a:pt x="112" y="175"/>
                    <a:pt x="112" y="16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2" y="29"/>
                    <a:pt x="117" y="24"/>
                    <a:pt x="124" y="2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5" y="24"/>
                    <a:pt x="160" y="29"/>
                    <a:pt x="160" y="36"/>
                  </a:cubicBezTo>
                  <a:cubicBezTo>
                    <a:pt x="160" y="168"/>
                    <a:pt x="160" y="168"/>
                    <a:pt x="160" y="168"/>
                  </a:cubicBezTo>
                  <a:cubicBezTo>
                    <a:pt x="160" y="175"/>
                    <a:pt x="155" y="180"/>
                    <a:pt x="148" y="180"/>
                  </a:cubicBezTo>
                  <a:moveTo>
                    <a:pt x="80" y="180"/>
                  </a:moveTo>
                  <a:cubicBezTo>
                    <a:pt x="56" y="180"/>
                    <a:pt x="56" y="180"/>
                    <a:pt x="56" y="180"/>
                  </a:cubicBezTo>
                  <a:cubicBezTo>
                    <a:pt x="49" y="180"/>
                    <a:pt x="44" y="175"/>
                    <a:pt x="44" y="168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37"/>
                    <a:pt x="49" y="132"/>
                    <a:pt x="56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7" y="132"/>
                    <a:pt x="92" y="137"/>
                    <a:pt x="92" y="14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75"/>
                    <a:pt x="87" y="180"/>
                    <a:pt x="80" y="18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09466" y="2333422"/>
            <a:ext cx="843077" cy="843075"/>
            <a:chOff x="5274567" y="1625529"/>
            <a:chExt cx="728142" cy="728140"/>
          </a:xfrm>
        </p:grpSpPr>
        <p:sp>
          <p:nvSpPr>
            <p:cNvPr id="13" name="Oval 12"/>
            <p:cNvSpPr/>
            <p:nvPr/>
          </p:nvSpPr>
          <p:spPr>
            <a:xfrm rot="20300499">
              <a:off x="5274567" y="1625529"/>
              <a:ext cx="728142" cy="7281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3"/>
            <p:cNvSpPr>
              <a:spLocks noEditPoints="1"/>
            </p:cNvSpPr>
            <p:nvPr/>
          </p:nvSpPr>
          <p:spPr bwMode="auto">
            <a:xfrm>
              <a:off x="5482504" y="1832846"/>
              <a:ext cx="312266" cy="313506"/>
            </a:xfrm>
            <a:custGeom>
              <a:avLst/>
              <a:gdLst/>
              <a:ahLst/>
              <a:cxnLst>
                <a:cxn ang="0">
                  <a:pos x="128" y="256"/>
                </a:cxn>
                <a:cxn ang="0">
                  <a:pos x="0" y="128"/>
                </a:cxn>
                <a:cxn ang="0">
                  <a:pos x="128" y="0"/>
                </a:cxn>
                <a:cxn ang="0">
                  <a:pos x="256" y="128"/>
                </a:cxn>
                <a:cxn ang="0">
                  <a:pos x="128" y="256"/>
                </a:cxn>
                <a:cxn ang="0">
                  <a:pos x="24" y="128"/>
                </a:cxn>
                <a:cxn ang="0">
                  <a:pos x="128" y="128"/>
                </a:cxn>
                <a:cxn ang="0">
                  <a:pos x="128" y="24"/>
                </a:cxn>
                <a:cxn ang="0">
                  <a:pos x="24" y="128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moveTo>
                    <a:pt x="24" y="128"/>
                  </a:moveTo>
                  <a:cubicBezTo>
                    <a:pt x="128" y="128"/>
                    <a:pt x="128" y="128"/>
                    <a:pt x="128" y="128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71" y="24"/>
                    <a:pt x="24" y="71"/>
                    <a:pt x="24" y="12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24528" y="4133027"/>
            <a:ext cx="843077" cy="843075"/>
            <a:chOff x="5373943" y="3179798"/>
            <a:chExt cx="728142" cy="728140"/>
          </a:xfrm>
        </p:grpSpPr>
        <p:sp>
          <p:nvSpPr>
            <p:cNvPr id="14" name="Oval 13"/>
            <p:cNvSpPr/>
            <p:nvPr/>
          </p:nvSpPr>
          <p:spPr>
            <a:xfrm rot="20300499">
              <a:off x="5373943" y="3179798"/>
              <a:ext cx="728142" cy="7281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2"/>
            <p:cNvSpPr>
              <a:spLocks noEditPoints="1"/>
            </p:cNvSpPr>
            <p:nvPr/>
          </p:nvSpPr>
          <p:spPr bwMode="auto">
            <a:xfrm>
              <a:off x="5581880" y="3387734"/>
              <a:ext cx="312266" cy="312266"/>
            </a:xfrm>
            <a:custGeom>
              <a:avLst/>
              <a:gdLst/>
              <a:ahLst/>
              <a:cxnLst>
                <a:cxn ang="0">
                  <a:pos x="128" y="256"/>
                </a:cxn>
                <a:cxn ang="0">
                  <a:pos x="0" y="128"/>
                </a:cxn>
                <a:cxn ang="0">
                  <a:pos x="128" y="0"/>
                </a:cxn>
                <a:cxn ang="0">
                  <a:pos x="256" y="128"/>
                </a:cxn>
                <a:cxn ang="0">
                  <a:pos x="128" y="256"/>
                </a:cxn>
                <a:cxn ang="0">
                  <a:pos x="128" y="24"/>
                </a:cxn>
                <a:cxn ang="0">
                  <a:pos x="24" y="128"/>
                </a:cxn>
                <a:cxn ang="0">
                  <a:pos x="128" y="232"/>
                </a:cxn>
                <a:cxn ang="0">
                  <a:pos x="232" y="128"/>
                </a:cxn>
                <a:cxn ang="0">
                  <a:pos x="128" y="24"/>
                </a:cxn>
                <a:cxn ang="0">
                  <a:pos x="180" y="140"/>
                </a:cxn>
                <a:cxn ang="0">
                  <a:pos x="156" y="140"/>
                </a:cxn>
                <a:cxn ang="0">
                  <a:pos x="140" y="140"/>
                </a:cxn>
                <a:cxn ang="0">
                  <a:pos x="128" y="140"/>
                </a:cxn>
                <a:cxn ang="0">
                  <a:pos x="116" y="128"/>
                </a:cxn>
                <a:cxn ang="0">
                  <a:pos x="116" y="56"/>
                </a:cxn>
                <a:cxn ang="0">
                  <a:pos x="128" y="44"/>
                </a:cxn>
                <a:cxn ang="0">
                  <a:pos x="140" y="56"/>
                </a:cxn>
                <a:cxn ang="0">
                  <a:pos x="140" y="116"/>
                </a:cxn>
                <a:cxn ang="0">
                  <a:pos x="156" y="116"/>
                </a:cxn>
                <a:cxn ang="0">
                  <a:pos x="180" y="116"/>
                </a:cxn>
                <a:cxn ang="0">
                  <a:pos x="192" y="128"/>
                </a:cxn>
                <a:cxn ang="0">
                  <a:pos x="180" y="140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moveTo>
                    <a:pt x="128" y="24"/>
                  </a:moveTo>
                  <a:cubicBezTo>
                    <a:pt x="71" y="24"/>
                    <a:pt x="24" y="71"/>
                    <a:pt x="24" y="128"/>
                  </a:cubicBezTo>
                  <a:cubicBezTo>
                    <a:pt x="24" y="185"/>
                    <a:pt x="71" y="232"/>
                    <a:pt x="128" y="232"/>
                  </a:cubicBezTo>
                  <a:cubicBezTo>
                    <a:pt x="185" y="232"/>
                    <a:pt x="232" y="185"/>
                    <a:pt x="232" y="128"/>
                  </a:cubicBezTo>
                  <a:cubicBezTo>
                    <a:pt x="232" y="71"/>
                    <a:pt x="185" y="24"/>
                    <a:pt x="128" y="24"/>
                  </a:cubicBezTo>
                  <a:moveTo>
                    <a:pt x="180" y="140"/>
                  </a:moveTo>
                  <a:cubicBezTo>
                    <a:pt x="156" y="140"/>
                    <a:pt x="156" y="140"/>
                    <a:pt x="156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1" y="140"/>
                    <a:pt x="116" y="135"/>
                    <a:pt x="116" y="128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49"/>
                    <a:pt x="121" y="44"/>
                    <a:pt x="128" y="44"/>
                  </a:cubicBezTo>
                  <a:cubicBezTo>
                    <a:pt x="135" y="44"/>
                    <a:pt x="140" y="49"/>
                    <a:pt x="140" y="5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7" y="116"/>
                    <a:pt x="192" y="121"/>
                    <a:pt x="192" y="128"/>
                  </a:cubicBezTo>
                  <a:cubicBezTo>
                    <a:pt x="192" y="135"/>
                    <a:pt x="187" y="140"/>
                    <a:pt x="180" y="14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62384" y="1886743"/>
            <a:ext cx="843077" cy="843075"/>
            <a:chOff x="3765661" y="1239745"/>
            <a:chExt cx="728142" cy="728140"/>
          </a:xfrm>
        </p:grpSpPr>
        <p:sp>
          <p:nvSpPr>
            <p:cNvPr id="12" name="Oval 11"/>
            <p:cNvSpPr/>
            <p:nvPr/>
          </p:nvSpPr>
          <p:spPr>
            <a:xfrm rot="20300499">
              <a:off x="3765661" y="1239745"/>
              <a:ext cx="728142" cy="7281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21"/>
            <p:cNvSpPr>
              <a:spLocks noEditPoints="1"/>
            </p:cNvSpPr>
            <p:nvPr/>
          </p:nvSpPr>
          <p:spPr bwMode="auto">
            <a:xfrm>
              <a:off x="4012631" y="1447681"/>
              <a:ext cx="234200" cy="312266"/>
            </a:xfrm>
            <a:custGeom>
              <a:avLst/>
              <a:gdLst/>
              <a:ahLst/>
              <a:cxnLst>
                <a:cxn ang="0">
                  <a:pos x="96" y="256"/>
                </a:cxn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  <a:cxn ang="0">
                  <a:pos x="96" y="256"/>
                </a:cxn>
                <a:cxn ang="0">
                  <a:pos x="96" y="32"/>
                </a:cxn>
                <a:cxn ang="0">
                  <a:pos x="32" y="96"/>
                </a:cxn>
                <a:cxn ang="0">
                  <a:pos x="96" y="160"/>
                </a:cxn>
                <a:cxn ang="0">
                  <a:pos x="160" y="96"/>
                </a:cxn>
                <a:cxn ang="0">
                  <a:pos x="96" y="32"/>
                </a:cxn>
                <a:cxn ang="0">
                  <a:pos x="96" y="128"/>
                </a:cxn>
                <a:cxn ang="0">
                  <a:pos x="64" y="96"/>
                </a:cxn>
                <a:cxn ang="0">
                  <a:pos x="96" y="64"/>
                </a:cxn>
                <a:cxn ang="0">
                  <a:pos x="128" y="96"/>
                </a:cxn>
                <a:cxn ang="0">
                  <a:pos x="96" y="128"/>
                </a:cxn>
              </a:cxnLst>
              <a:rect l="0" t="0" r="r" b="b"/>
              <a:pathLst>
                <a:path w="192" h="256">
                  <a:moveTo>
                    <a:pt x="96" y="256"/>
                  </a:moveTo>
                  <a:cubicBezTo>
                    <a:pt x="96" y="256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96" y="256"/>
                    <a:pt x="96" y="256"/>
                  </a:cubicBezTo>
                  <a:moveTo>
                    <a:pt x="96" y="32"/>
                  </a:moveTo>
                  <a:cubicBezTo>
                    <a:pt x="61" y="32"/>
                    <a:pt x="32" y="61"/>
                    <a:pt x="32" y="96"/>
                  </a:cubicBezTo>
                  <a:cubicBezTo>
                    <a:pt x="32" y="131"/>
                    <a:pt x="61" y="160"/>
                    <a:pt x="96" y="160"/>
                  </a:cubicBezTo>
                  <a:cubicBezTo>
                    <a:pt x="131" y="160"/>
                    <a:pt x="160" y="131"/>
                    <a:pt x="160" y="96"/>
                  </a:cubicBezTo>
                  <a:cubicBezTo>
                    <a:pt x="160" y="61"/>
                    <a:pt x="131" y="32"/>
                    <a:pt x="96" y="32"/>
                  </a:cubicBezTo>
                  <a:moveTo>
                    <a:pt x="96" y="128"/>
                  </a:moveTo>
                  <a:cubicBezTo>
                    <a:pt x="78" y="128"/>
                    <a:pt x="64" y="114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97689" y="3410285"/>
            <a:ext cx="843077" cy="843075"/>
            <a:chOff x="2932481" y="2555586"/>
            <a:chExt cx="728142" cy="728140"/>
          </a:xfrm>
        </p:grpSpPr>
        <p:sp>
          <p:nvSpPr>
            <p:cNvPr id="16" name="Oval 15"/>
            <p:cNvSpPr/>
            <p:nvPr/>
          </p:nvSpPr>
          <p:spPr>
            <a:xfrm rot="20300499">
              <a:off x="2932481" y="2555586"/>
              <a:ext cx="728142" cy="728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86"/>
            <p:cNvSpPr>
              <a:spLocks noEditPoints="1"/>
            </p:cNvSpPr>
            <p:nvPr/>
          </p:nvSpPr>
          <p:spPr bwMode="auto">
            <a:xfrm>
              <a:off x="3136701" y="2819903"/>
              <a:ext cx="319702" cy="199504"/>
            </a:xfrm>
            <a:custGeom>
              <a:avLst/>
              <a:gdLst/>
              <a:ahLst/>
              <a:cxnLst>
                <a:cxn ang="0">
                  <a:pos x="244" y="160"/>
                </a:cxn>
                <a:cxn ang="0">
                  <a:pos x="232" y="160"/>
                </a:cxn>
                <a:cxn ang="0">
                  <a:pos x="24" y="160"/>
                </a:cxn>
                <a:cxn ang="0">
                  <a:pos x="12" y="160"/>
                </a:cxn>
                <a:cxn ang="0">
                  <a:pos x="0" y="148"/>
                </a:cxn>
                <a:cxn ang="0">
                  <a:pos x="0" y="128"/>
                </a:cxn>
                <a:cxn ang="0">
                  <a:pos x="24" y="128"/>
                </a:cxn>
                <a:cxn ang="0">
                  <a:pos x="24" y="12"/>
                </a:cxn>
                <a:cxn ang="0">
                  <a:pos x="36" y="0"/>
                </a:cxn>
                <a:cxn ang="0">
                  <a:pos x="220" y="0"/>
                </a:cxn>
                <a:cxn ang="0">
                  <a:pos x="232" y="12"/>
                </a:cxn>
                <a:cxn ang="0">
                  <a:pos x="232" y="128"/>
                </a:cxn>
                <a:cxn ang="0">
                  <a:pos x="256" y="128"/>
                </a:cxn>
                <a:cxn ang="0">
                  <a:pos x="256" y="148"/>
                </a:cxn>
                <a:cxn ang="0">
                  <a:pos x="244" y="160"/>
                </a:cxn>
                <a:cxn ang="0">
                  <a:pos x="100" y="148"/>
                </a:cxn>
                <a:cxn ang="0">
                  <a:pos x="156" y="148"/>
                </a:cxn>
                <a:cxn ang="0">
                  <a:pos x="156" y="140"/>
                </a:cxn>
                <a:cxn ang="0">
                  <a:pos x="100" y="140"/>
                </a:cxn>
                <a:cxn ang="0">
                  <a:pos x="100" y="148"/>
                </a:cxn>
                <a:cxn ang="0">
                  <a:pos x="216" y="16"/>
                </a:cxn>
                <a:cxn ang="0">
                  <a:pos x="40" y="16"/>
                </a:cxn>
                <a:cxn ang="0">
                  <a:pos x="40" y="120"/>
                </a:cxn>
                <a:cxn ang="0">
                  <a:pos x="216" y="120"/>
                </a:cxn>
                <a:cxn ang="0">
                  <a:pos x="216" y="16"/>
                </a:cxn>
              </a:cxnLst>
              <a:rect l="0" t="0" r="r" b="b"/>
              <a:pathLst>
                <a:path w="256" h="160">
                  <a:moveTo>
                    <a:pt x="244" y="160"/>
                  </a:moveTo>
                  <a:cubicBezTo>
                    <a:pt x="232" y="160"/>
                    <a:pt x="232" y="160"/>
                    <a:pt x="232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9" y="0"/>
                    <a:pt x="36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7" y="0"/>
                    <a:pt x="232" y="5"/>
                    <a:pt x="232" y="12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56" y="128"/>
                    <a:pt x="256" y="128"/>
                    <a:pt x="256" y="128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55"/>
                    <a:pt x="251" y="160"/>
                    <a:pt x="244" y="160"/>
                  </a:cubicBezTo>
                  <a:moveTo>
                    <a:pt x="100" y="148"/>
                  </a:moveTo>
                  <a:cubicBezTo>
                    <a:pt x="156" y="148"/>
                    <a:pt x="156" y="148"/>
                    <a:pt x="156" y="148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48"/>
                  </a:lnTo>
                  <a:close/>
                  <a:moveTo>
                    <a:pt x="216" y="16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216" y="120"/>
                    <a:pt x="216" y="120"/>
                    <a:pt x="216" y="120"/>
                  </a:cubicBezTo>
                  <a:lnTo>
                    <a:pt x="2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Footer Text"/>
          <p:cNvSpPr txBox="1"/>
          <p:nvPr/>
        </p:nvSpPr>
        <p:spPr>
          <a:xfrm flipH="1">
            <a:off x="1613679" y="3544004"/>
            <a:ext cx="2276542" cy="735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058730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058730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1327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ooter Text"/>
          <p:cNvSpPr txBox="1"/>
          <p:nvPr/>
        </p:nvSpPr>
        <p:spPr>
          <a:xfrm flipH="1">
            <a:off x="5448224" y="3259707"/>
            <a:ext cx="1281244" cy="9595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ooter Text"/>
          <p:cNvSpPr txBox="1"/>
          <p:nvPr/>
        </p:nvSpPr>
        <p:spPr>
          <a:xfrm flipH="1">
            <a:off x="2614013" y="2014049"/>
            <a:ext cx="2276542" cy="469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ooter Text"/>
          <p:cNvSpPr txBox="1"/>
          <p:nvPr/>
        </p:nvSpPr>
        <p:spPr>
          <a:xfrm flipH="1">
            <a:off x="7976329" y="2423418"/>
            <a:ext cx="2216818" cy="469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ooter Text"/>
          <p:cNvSpPr txBox="1"/>
          <p:nvPr/>
        </p:nvSpPr>
        <p:spPr>
          <a:xfrm flipH="1">
            <a:off x="8043911" y="4302726"/>
            <a:ext cx="2216818" cy="469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ooter Text"/>
          <p:cNvSpPr txBox="1"/>
          <p:nvPr/>
        </p:nvSpPr>
        <p:spPr>
          <a:xfrm flipH="1">
            <a:off x="6396368" y="5090211"/>
            <a:ext cx="2216818" cy="469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17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E7F0C3-59DB-45F7-B469-F027B3836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9974" b="94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E7F1F5C4-2722-41F7-BB0E-CD412E9AEAE2}"/>
              </a:ext>
            </a:extLst>
          </p:cNvPr>
          <p:cNvSpPr/>
          <p:nvPr/>
        </p:nvSpPr>
        <p:spPr>
          <a:xfrm>
            <a:off x="4582991" y="236485"/>
            <a:ext cx="7283464" cy="7283464"/>
          </a:xfrm>
          <a:prstGeom prst="ellipse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19D449-0C9C-4495-98F8-703881875D89}"/>
              </a:ext>
            </a:extLst>
          </p:cNvPr>
          <p:cNvSpPr txBox="1"/>
          <p:nvPr/>
        </p:nvSpPr>
        <p:spPr>
          <a:xfrm>
            <a:off x="5022208" y="3305346"/>
            <a:ext cx="640502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333" dirty="0">
                <a:ln w="63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非常感谢您的观看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65B44C25-6F1B-4EB1-8E81-8933890C08EB}"/>
              </a:ext>
            </a:extLst>
          </p:cNvPr>
          <p:cNvSpPr txBox="1"/>
          <p:nvPr/>
        </p:nvSpPr>
        <p:spPr>
          <a:xfrm>
            <a:off x="6133383" y="1525066"/>
            <a:ext cx="36376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dirty="0">
                <a:ln w="6350">
                  <a:noFill/>
                </a:ln>
                <a:solidFill>
                  <a:schemeClr val="bg1"/>
                </a:solidFill>
                <a:latin typeface="Edwardian Script ITC" panose="030303020407070D0804" pitchFamily="66" charset="0"/>
                <a:ea typeface="微软雅黑" panose="020B0503020204020204" pitchFamily="34" charset="-122"/>
              </a:rPr>
              <a:t>2018</a:t>
            </a:r>
            <a:endParaRPr lang="zh-CN" altLang="en-US" sz="13800" b="1" dirty="0">
              <a:ln w="6350">
                <a:noFill/>
              </a:ln>
              <a:solidFill>
                <a:schemeClr val="bg1"/>
              </a:solidFill>
              <a:latin typeface="Edwardian Script ITC" panose="030303020407070D0804" pitchFamily="66" charset="0"/>
              <a:ea typeface="微软雅黑" panose="020B0503020204020204" pitchFamily="34" charset="-122"/>
            </a:endParaRPr>
          </a:p>
        </p:txBody>
      </p:sp>
      <p:sp>
        <p:nvSpPr>
          <p:cNvPr id="24" name="矩形 259">
            <a:extLst>
              <a:ext uri="{FF2B5EF4-FFF2-40B4-BE49-F238E27FC236}">
                <a16:creationId xmlns:a16="http://schemas.microsoft.com/office/drawing/2014/main" id="{D06122FA-390A-42B7-AC58-7790F61E6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879" y="4404369"/>
            <a:ext cx="6405030" cy="46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8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85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A2A062-75A8-48F7-B212-3316814C8AC1}"/>
              </a:ext>
            </a:extLst>
          </p:cNvPr>
          <p:cNvSpPr txBox="1"/>
          <p:nvPr/>
        </p:nvSpPr>
        <p:spPr>
          <a:xfrm>
            <a:off x="5670815" y="4995183"/>
            <a:ext cx="18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2019-12-30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F0225E-AD17-4CEC-A6F8-22185366AC14}"/>
              </a:ext>
            </a:extLst>
          </p:cNvPr>
          <p:cNvSpPr txBox="1"/>
          <p:nvPr/>
        </p:nvSpPr>
        <p:spPr>
          <a:xfrm>
            <a:off x="8951140" y="5029794"/>
            <a:ext cx="229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Design by MMMM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695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75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25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00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4" grpId="1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5EEBC75-9E44-4ADE-979A-14FBE3EF8974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DCE1ED-B82B-4750-AA70-00770348CB9B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3554ED-1EC9-48EA-B670-2CDDF00EC925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版权声明</a:t>
            </a:r>
            <a:endParaRPr lang="en-US" sz="4599" dirty="0">
              <a:solidFill>
                <a:schemeClr val="bg2">
                  <a:lumMod val="10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36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:wipe/>
      </p:transition>
    </mc:Choice>
    <mc:Fallback>
      <p:transition spd="slow" advClick="0" advTm="200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E7F0C3-59DB-45F7-B469-F027B3836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9974" b="94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E7F1F5C4-2722-41F7-BB0E-CD412E9AEAE2}"/>
              </a:ext>
            </a:extLst>
          </p:cNvPr>
          <p:cNvSpPr/>
          <p:nvPr/>
        </p:nvSpPr>
        <p:spPr>
          <a:xfrm>
            <a:off x="4582991" y="236485"/>
            <a:ext cx="7283464" cy="7283464"/>
          </a:xfrm>
          <a:prstGeom prst="ellipse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24A61A-C7C7-4F9F-A28C-F63D27240F0F}"/>
              </a:ext>
            </a:extLst>
          </p:cNvPr>
          <p:cNvSpPr/>
          <p:nvPr/>
        </p:nvSpPr>
        <p:spPr>
          <a:xfrm>
            <a:off x="6315843" y="3429000"/>
            <a:ext cx="381775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8934CF7A-E250-44BE-92D7-023154AFB855}"/>
              </a:ext>
            </a:extLst>
          </p:cNvPr>
          <p:cNvSpPr txBox="1"/>
          <p:nvPr/>
        </p:nvSpPr>
        <p:spPr>
          <a:xfrm>
            <a:off x="7519928" y="2614760"/>
            <a:ext cx="140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0 1</a:t>
            </a:r>
            <a:endParaRPr lang="zh-CN" altLang="en-US" sz="5400" dirty="0">
              <a:ln w="6350">
                <a:noFill/>
              </a:ln>
              <a:solidFill>
                <a:schemeClr val="bg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1" name="矩形 259">
            <a:extLst>
              <a:ext uri="{FF2B5EF4-FFF2-40B4-BE49-F238E27FC236}">
                <a16:creationId xmlns:a16="http://schemas.microsoft.com/office/drawing/2014/main" id="{72FBC9D5-2CC1-4E0F-ADD7-1FB92100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200" y="4352330"/>
            <a:ext cx="508706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8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85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44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7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76683" y="1680122"/>
            <a:ext cx="5245103" cy="5140455"/>
            <a:chOff x="2605087" y="1284984"/>
            <a:chExt cx="3933827" cy="3855341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auto">
            <a:xfrm flipH="1" flipV="1">
              <a:off x="2605087" y="2075503"/>
              <a:ext cx="1128712" cy="561830"/>
            </a:xfrm>
            <a:prstGeom prst="lin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6" name="Line 19"/>
            <p:cNvSpPr>
              <a:spLocks noChangeShapeType="1"/>
            </p:cNvSpPr>
            <p:nvPr/>
          </p:nvSpPr>
          <p:spPr bwMode="auto">
            <a:xfrm flipH="1" flipV="1">
              <a:off x="5433061" y="3277611"/>
              <a:ext cx="1105853" cy="541505"/>
            </a:xfrm>
            <a:prstGeom prst="lin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oval" w="sm" len="sm"/>
              <a:tailEnd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7" name="Line 20"/>
            <p:cNvSpPr>
              <a:spLocks noChangeShapeType="1"/>
            </p:cNvSpPr>
            <p:nvPr/>
          </p:nvSpPr>
          <p:spPr bwMode="auto">
            <a:xfrm flipV="1">
              <a:off x="5433060" y="2075503"/>
              <a:ext cx="1077278" cy="561830"/>
            </a:xfrm>
            <a:prstGeom prst="lin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8" name="Line 21"/>
            <p:cNvSpPr>
              <a:spLocks noChangeShapeType="1"/>
            </p:cNvSpPr>
            <p:nvPr/>
          </p:nvSpPr>
          <p:spPr bwMode="auto">
            <a:xfrm flipV="1">
              <a:off x="2633664" y="3277611"/>
              <a:ext cx="1115377" cy="560561"/>
            </a:xfrm>
            <a:prstGeom prst="lin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oval" w="sm" len="sm"/>
              <a:tailEnd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4320432" y="1284984"/>
              <a:ext cx="503140" cy="5032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5285153" y="1699785"/>
              <a:ext cx="504378" cy="5032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5717537" y="2700360"/>
              <a:ext cx="503140" cy="5032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2923326" y="2700360"/>
              <a:ext cx="503140" cy="5032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3332053" y="3647415"/>
              <a:ext cx="503140" cy="503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5285153" y="3647415"/>
              <a:ext cx="504378" cy="5032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3332053" y="1699785"/>
              <a:ext cx="503140" cy="5032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4455511" y="1431386"/>
              <a:ext cx="232980" cy="211977"/>
            </a:xfrm>
            <a:custGeom>
              <a:avLst/>
              <a:gdLst>
                <a:gd name="T0" fmla="*/ 94 w 94"/>
                <a:gd name="T1" fmla="*/ 43 h 86"/>
                <a:gd name="T2" fmla="*/ 94 w 94"/>
                <a:gd name="T3" fmla="*/ 9 h 86"/>
                <a:gd name="T4" fmla="*/ 82 w 94"/>
                <a:gd name="T5" fmla="*/ 21 h 86"/>
                <a:gd name="T6" fmla="*/ 44 w 94"/>
                <a:gd name="T7" fmla="*/ 0 h 86"/>
                <a:gd name="T8" fmla="*/ 0 w 94"/>
                <a:gd name="T9" fmla="*/ 43 h 86"/>
                <a:gd name="T10" fmla="*/ 44 w 94"/>
                <a:gd name="T11" fmla="*/ 86 h 86"/>
                <a:gd name="T12" fmla="*/ 83 w 94"/>
                <a:gd name="T13" fmla="*/ 63 h 86"/>
                <a:gd name="T14" fmla="*/ 73 w 94"/>
                <a:gd name="T15" fmla="*/ 53 h 86"/>
                <a:gd name="T16" fmla="*/ 44 w 94"/>
                <a:gd name="T17" fmla="*/ 72 h 86"/>
                <a:gd name="T18" fmla="*/ 14 w 94"/>
                <a:gd name="T19" fmla="*/ 43 h 86"/>
                <a:gd name="T20" fmla="*/ 44 w 94"/>
                <a:gd name="T21" fmla="*/ 14 h 86"/>
                <a:gd name="T22" fmla="*/ 71 w 94"/>
                <a:gd name="T23" fmla="*/ 31 h 86"/>
                <a:gd name="T24" fmla="*/ 58 w 94"/>
                <a:gd name="T25" fmla="*/ 43 h 86"/>
                <a:gd name="T26" fmla="*/ 94 w 94"/>
                <a:gd name="T27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86">
                  <a:moveTo>
                    <a:pt x="94" y="43"/>
                  </a:moveTo>
                  <a:cubicBezTo>
                    <a:pt x="94" y="9"/>
                    <a:pt x="94" y="9"/>
                    <a:pt x="94" y="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74" y="8"/>
                    <a:pt x="60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7"/>
                    <a:pt x="20" y="86"/>
                    <a:pt x="44" y="86"/>
                  </a:cubicBezTo>
                  <a:cubicBezTo>
                    <a:pt x="61" y="86"/>
                    <a:pt x="76" y="77"/>
                    <a:pt x="83" y="6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8" y="64"/>
                    <a:pt x="57" y="72"/>
                    <a:pt x="44" y="72"/>
                  </a:cubicBezTo>
                  <a:cubicBezTo>
                    <a:pt x="27" y="72"/>
                    <a:pt x="14" y="59"/>
                    <a:pt x="14" y="43"/>
                  </a:cubicBezTo>
                  <a:cubicBezTo>
                    <a:pt x="14" y="27"/>
                    <a:pt x="27" y="14"/>
                    <a:pt x="44" y="14"/>
                  </a:cubicBezTo>
                  <a:cubicBezTo>
                    <a:pt x="56" y="14"/>
                    <a:pt x="67" y="21"/>
                    <a:pt x="71" y="31"/>
                  </a:cubicBezTo>
                  <a:cubicBezTo>
                    <a:pt x="58" y="43"/>
                    <a:pt x="58" y="43"/>
                    <a:pt x="58" y="43"/>
                  </a:cubicBezTo>
                  <a:lnTo>
                    <a:pt x="9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5411556" y="1834905"/>
              <a:ext cx="251570" cy="233052"/>
            </a:xfrm>
            <a:custGeom>
              <a:avLst/>
              <a:gdLst>
                <a:gd name="T0" fmla="*/ 101 w 203"/>
                <a:gd name="T1" fmla="*/ 16 h 188"/>
                <a:gd name="T2" fmla="*/ 95 w 203"/>
                <a:gd name="T3" fmla="*/ 20 h 188"/>
                <a:gd name="T4" fmla="*/ 123 w 203"/>
                <a:gd name="T5" fmla="*/ 76 h 188"/>
                <a:gd name="T6" fmla="*/ 171 w 203"/>
                <a:gd name="T7" fmla="*/ 82 h 188"/>
                <a:gd name="T8" fmla="*/ 135 w 203"/>
                <a:gd name="T9" fmla="*/ 114 h 188"/>
                <a:gd name="T10" fmla="*/ 143 w 203"/>
                <a:gd name="T11" fmla="*/ 162 h 188"/>
                <a:gd name="T12" fmla="*/ 101 w 203"/>
                <a:gd name="T13" fmla="*/ 140 h 188"/>
                <a:gd name="T14" fmla="*/ 60 w 203"/>
                <a:gd name="T15" fmla="*/ 162 h 188"/>
                <a:gd name="T16" fmla="*/ 68 w 203"/>
                <a:gd name="T17" fmla="*/ 114 h 188"/>
                <a:gd name="T18" fmla="*/ 32 w 203"/>
                <a:gd name="T19" fmla="*/ 82 h 188"/>
                <a:gd name="T20" fmla="*/ 80 w 203"/>
                <a:gd name="T21" fmla="*/ 76 h 188"/>
                <a:gd name="T22" fmla="*/ 107 w 203"/>
                <a:gd name="T23" fmla="*/ 20 h 188"/>
                <a:gd name="T24" fmla="*/ 101 w 203"/>
                <a:gd name="T25" fmla="*/ 16 h 188"/>
                <a:gd name="T26" fmla="*/ 95 w 203"/>
                <a:gd name="T27" fmla="*/ 20 h 188"/>
                <a:gd name="T28" fmla="*/ 101 w 203"/>
                <a:gd name="T29" fmla="*/ 16 h 188"/>
                <a:gd name="T30" fmla="*/ 95 w 203"/>
                <a:gd name="T31" fmla="*/ 14 h 188"/>
                <a:gd name="T32" fmla="*/ 70 w 203"/>
                <a:gd name="T33" fmla="*/ 62 h 188"/>
                <a:gd name="T34" fmla="*/ 0 w 203"/>
                <a:gd name="T35" fmla="*/ 72 h 188"/>
                <a:gd name="T36" fmla="*/ 52 w 203"/>
                <a:gd name="T37" fmla="*/ 120 h 188"/>
                <a:gd name="T38" fmla="*/ 40 w 203"/>
                <a:gd name="T39" fmla="*/ 188 h 188"/>
                <a:gd name="T40" fmla="*/ 101 w 203"/>
                <a:gd name="T41" fmla="*/ 156 h 188"/>
                <a:gd name="T42" fmla="*/ 163 w 203"/>
                <a:gd name="T43" fmla="*/ 188 h 188"/>
                <a:gd name="T44" fmla="*/ 151 w 203"/>
                <a:gd name="T45" fmla="*/ 120 h 188"/>
                <a:gd name="T46" fmla="*/ 203 w 203"/>
                <a:gd name="T47" fmla="*/ 72 h 188"/>
                <a:gd name="T48" fmla="*/ 133 w 203"/>
                <a:gd name="T49" fmla="*/ 62 h 188"/>
                <a:gd name="T50" fmla="*/ 101 w 203"/>
                <a:gd name="T51" fmla="*/ 0 h 188"/>
                <a:gd name="T52" fmla="*/ 95 w 203"/>
                <a:gd name="T53" fmla="*/ 14 h 188"/>
                <a:gd name="T54" fmla="*/ 101 w 203"/>
                <a:gd name="T55" fmla="*/ 1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3" h="188">
                  <a:moveTo>
                    <a:pt x="101" y="16"/>
                  </a:moveTo>
                  <a:lnTo>
                    <a:pt x="95" y="20"/>
                  </a:lnTo>
                  <a:lnTo>
                    <a:pt x="123" y="76"/>
                  </a:lnTo>
                  <a:lnTo>
                    <a:pt x="171" y="82"/>
                  </a:lnTo>
                  <a:lnTo>
                    <a:pt x="135" y="114"/>
                  </a:lnTo>
                  <a:lnTo>
                    <a:pt x="143" y="162"/>
                  </a:lnTo>
                  <a:lnTo>
                    <a:pt x="101" y="140"/>
                  </a:lnTo>
                  <a:lnTo>
                    <a:pt x="60" y="162"/>
                  </a:lnTo>
                  <a:lnTo>
                    <a:pt x="68" y="114"/>
                  </a:lnTo>
                  <a:lnTo>
                    <a:pt x="32" y="82"/>
                  </a:lnTo>
                  <a:lnTo>
                    <a:pt x="80" y="76"/>
                  </a:lnTo>
                  <a:lnTo>
                    <a:pt x="107" y="20"/>
                  </a:lnTo>
                  <a:lnTo>
                    <a:pt x="101" y="16"/>
                  </a:lnTo>
                  <a:lnTo>
                    <a:pt x="95" y="20"/>
                  </a:lnTo>
                  <a:lnTo>
                    <a:pt x="101" y="16"/>
                  </a:lnTo>
                  <a:lnTo>
                    <a:pt x="95" y="14"/>
                  </a:lnTo>
                  <a:lnTo>
                    <a:pt x="70" y="62"/>
                  </a:lnTo>
                  <a:lnTo>
                    <a:pt x="0" y="72"/>
                  </a:lnTo>
                  <a:lnTo>
                    <a:pt x="52" y="120"/>
                  </a:lnTo>
                  <a:lnTo>
                    <a:pt x="40" y="188"/>
                  </a:lnTo>
                  <a:lnTo>
                    <a:pt x="101" y="156"/>
                  </a:lnTo>
                  <a:lnTo>
                    <a:pt x="163" y="188"/>
                  </a:lnTo>
                  <a:lnTo>
                    <a:pt x="151" y="120"/>
                  </a:lnTo>
                  <a:lnTo>
                    <a:pt x="203" y="72"/>
                  </a:lnTo>
                  <a:lnTo>
                    <a:pt x="133" y="62"/>
                  </a:lnTo>
                  <a:lnTo>
                    <a:pt x="101" y="0"/>
                  </a:lnTo>
                  <a:lnTo>
                    <a:pt x="95" y="14"/>
                  </a:lnTo>
                  <a:lnTo>
                    <a:pt x="10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18" name="Group 40"/>
            <p:cNvGrpSpPr/>
            <p:nvPr/>
          </p:nvGrpSpPr>
          <p:grpSpPr bwMode="auto">
            <a:xfrm>
              <a:off x="3496991" y="1854739"/>
              <a:ext cx="204476" cy="193384"/>
              <a:chOff x="2143" y="1118"/>
              <a:chExt cx="165" cy="156"/>
            </a:xfrm>
          </p:grpSpPr>
          <p:sp>
            <p:nvSpPr>
              <p:cNvPr id="43" name="Freeform 24"/>
              <p:cNvSpPr/>
              <p:nvPr/>
            </p:nvSpPr>
            <p:spPr bwMode="auto">
              <a:xfrm>
                <a:off x="2231" y="1174"/>
                <a:ext cx="77" cy="76"/>
              </a:xfrm>
              <a:custGeom>
                <a:avLst/>
                <a:gdLst>
                  <a:gd name="T0" fmla="*/ 33 w 39"/>
                  <a:gd name="T1" fmla="*/ 13 h 38"/>
                  <a:gd name="T2" fmla="*/ 25 w 39"/>
                  <a:gd name="T3" fmla="*/ 13 h 38"/>
                  <a:gd name="T4" fmla="*/ 25 w 39"/>
                  <a:gd name="T5" fmla="*/ 6 h 38"/>
                  <a:gd name="T6" fmla="*/ 19 w 39"/>
                  <a:gd name="T7" fmla="*/ 0 h 38"/>
                  <a:gd name="T8" fmla="*/ 13 w 39"/>
                  <a:gd name="T9" fmla="*/ 6 h 38"/>
                  <a:gd name="T10" fmla="*/ 13 w 39"/>
                  <a:gd name="T11" fmla="*/ 13 h 38"/>
                  <a:gd name="T12" fmla="*/ 6 w 39"/>
                  <a:gd name="T13" fmla="*/ 13 h 38"/>
                  <a:gd name="T14" fmla="*/ 0 w 39"/>
                  <a:gd name="T15" fmla="*/ 19 h 38"/>
                  <a:gd name="T16" fmla="*/ 6 w 39"/>
                  <a:gd name="T17" fmla="*/ 25 h 38"/>
                  <a:gd name="T18" fmla="*/ 13 w 39"/>
                  <a:gd name="T19" fmla="*/ 25 h 38"/>
                  <a:gd name="T20" fmla="*/ 13 w 39"/>
                  <a:gd name="T21" fmla="*/ 32 h 38"/>
                  <a:gd name="T22" fmla="*/ 19 w 39"/>
                  <a:gd name="T23" fmla="*/ 38 h 38"/>
                  <a:gd name="T24" fmla="*/ 25 w 39"/>
                  <a:gd name="T25" fmla="*/ 32 h 38"/>
                  <a:gd name="T26" fmla="*/ 25 w 39"/>
                  <a:gd name="T27" fmla="*/ 25 h 38"/>
                  <a:gd name="T28" fmla="*/ 33 w 39"/>
                  <a:gd name="T29" fmla="*/ 25 h 38"/>
                  <a:gd name="T30" fmla="*/ 39 w 39"/>
                  <a:gd name="T31" fmla="*/ 19 h 38"/>
                  <a:gd name="T32" fmla="*/ 33 w 39"/>
                  <a:gd name="T33" fmla="*/ 1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38">
                    <a:moveTo>
                      <a:pt x="33" y="13"/>
                    </a:move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3"/>
                      <a:pt x="23" y="0"/>
                      <a:pt x="19" y="0"/>
                    </a:cubicBezTo>
                    <a:cubicBezTo>
                      <a:pt x="16" y="0"/>
                      <a:pt x="13" y="3"/>
                      <a:pt x="13" y="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0" y="16"/>
                      <a:pt x="0" y="19"/>
                    </a:cubicBezTo>
                    <a:cubicBezTo>
                      <a:pt x="0" y="22"/>
                      <a:pt x="2" y="25"/>
                      <a:pt x="6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6"/>
                      <a:pt x="16" y="38"/>
                      <a:pt x="19" y="38"/>
                    </a:cubicBezTo>
                    <a:cubicBezTo>
                      <a:pt x="23" y="38"/>
                      <a:pt x="25" y="36"/>
                      <a:pt x="25" y="32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6" y="25"/>
                      <a:pt x="39" y="22"/>
                      <a:pt x="39" y="19"/>
                    </a:cubicBezTo>
                    <a:cubicBezTo>
                      <a:pt x="39" y="16"/>
                      <a:pt x="36" y="13"/>
                      <a:pt x="33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4" name="Oval 25"/>
              <p:cNvSpPr>
                <a:spLocks noChangeArrowheads="1"/>
              </p:cNvSpPr>
              <p:nvPr/>
            </p:nvSpPr>
            <p:spPr bwMode="auto">
              <a:xfrm>
                <a:off x="2173" y="1118"/>
                <a:ext cx="62" cy="6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2143" y="1186"/>
                <a:ext cx="122" cy="88"/>
              </a:xfrm>
              <a:custGeom>
                <a:avLst/>
                <a:gdLst>
                  <a:gd name="T0" fmla="*/ 49 w 61"/>
                  <a:gd name="T1" fmla="*/ 25 h 44"/>
                  <a:gd name="T2" fmla="*/ 35 w 61"/>
                  <a:gd name="T3" fmla="*/ 13 h 44"/>
                  <a:gd name="T4" fmla="*/ 43 w 61"/>
                  <a:gd name="T5" fmla="*/ 4 h 44"/>
                  <a:gd name="T6" fmla="*/ 31 w 61"/>
                  <a:gd name="T7" fmla="*/ 0 h 44"/>
                  <a:gd name="T8" fmla="*/ 0 w 61"/>
                  <a:gd name="T9" fmla="*/ 42 h 44"/>
                  <a:gd name="T10" fmla="*/ 0 w 61"/>
                  <a:gd name="T11" fmla="*/ 44 h 44"/>
                  <a:gd name="T12" fmla="*/ 61 w 61"/>
                  <a:gd name="T13" fmla="*/ 44 h 44"/>
                  <a:gd name="T14" fmla="*/ 61 w 61"/>
                  <a:gd name="T15" fmla="*/ 42 h 44"/>
                  <a:gd name="T16" fmla="*/ 61 w 61"/>
                  <a:gd name="T17" fmla="*/ 39 h 44"/>
                  <a:gd name="T18" fmla="*/ 49 w 61"/>
                  <a:gd name="T19" fmla="*/ 2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4">
                    <a:moveTo>
                      <a:pt x="49" y="25"/>
                    </a:moveTo>
                    <a:cubicBezTo>
                      <a:pt x="49" y="25"/>
                      <a:pt x="34" y="27"/>
                      <a:pt x="35" y="13"/>
                    </a:cubicBezTo>
                    <a:cubicBezTo>
                      <a:pt x="36" y="8"/>
                      <a:pt x="40" y="5"/>
                      <a:pt x="43" y="4"/>
                    </a:cubicBezTo>
                    <a:cubicBezTo>
                      <a:pt x="40" y="2"/>
                      <a:pt x="35" y="0"/>
                      <a:pt x="31" y="0"/>
                    </a:cubicBezTo>
                    <a:cubicBezTo>
                      <a:pt x="14" y="0"/>
                      <a:pt x="0" y="19"/>
                      <a:pt x="0" y="42"/>
                    </a:cubicBezTo>
                    <a:cubicBezTo>
                      <a:pt x="0" y="43"/>
                      <a:pt x="0" y="43"/>
                      <a:pt x="0" y="44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61" y="41"/>
                      <a:pt x="61" y="40"/>
                      <a:pt x="61" y="39"/>
                    </a:cubicBezTo>
                    <a:cubicBezTo>
                      <a:pt x="57" y="39"/>
                      <a:pt x="48" y="37"/>
                      <a:pt x="49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9" name="Freeform 27"/>
            <p:cNvSpPr/>
            <p:nvPr/>
          </p:nvSpPr>
          <p:spPr bwMode="auto">
            <a:xfrm>
              <a:off x="3084681" y="2847879"/>
              <a:ext cx="168538" cy="208258"/>
            </a:xfrm>
            <a:custGeom>
              <a:avLst/>
              <a:gdLst>
                <a:gd name="T0" fmla="*/ 67 w 68"/>
                <a:gd name="T1" fmla="*/ 56 h 84"/>
                <a:gd name="T2" fmla="*/ 68 w 68"/>
                <a:gd name="T3" fmla="*/ 56 h 84"/>
                <a:gd name="T4" fmla="*/ 68 w 68"/>
                <a:gd name="T5" fmla="*/ 21 h 84"/>
                <a:gd name="T6" fmla="*/ 63 w 68"/>
                <a:gd name="T7" fmla="*/ 16 h 84"/>
                <a:gd name="T8" fmla="*/ 59 w 68"/>
                <a:gd name="T9" fmla="*/ 21 h 84"/>
                <a:gd name="T10" fmla="*/ 59 w 68"/>
                <a:gd name="T11" fmla="*/ 40 h 84"/>
                <a:gd name="T12" fmla="*/ 54 w 68"/>
                <a:gd name="T13" fmla="*/ 36 h 84"/>
                <a:gd name="T14" fmla="*/ 54 w 68"/>
                <a:gd name="T15" fmla="*/ 6 h 84"/>
                <a:gd name="T16" fmla="*/ 49 w 68"/>
                <a:gd name="T17" fmla="*/ 0 h 84"/>
                <a:gd name="T18" fmla="*/ 44 w 68"/>
                <a:gd name="T19" fmla="*/ 6 h 84"/>
                <a:gd name="T20" fmla="*/ 44 w 68"/>
                <a:gd name="T21" fmla="*/ 33 h 84"/>
                <a:gd name="T22" fmla="*/ 42 w 68"/>
                <a:gd name="T23" fmla="*/ 33 h 84"/>
                <a:gd name="T24" fmla="*/ 40 w 68"/>
                <a:gd name="T25" fmla="*/ 33 h 84"/>
                <a:gd name="T26" fmla="*/ 40 w 68"/>
                <a:gd name="T27" fmla="*/ 6 h 84"/>
                <a:gd name="T28" fmla="*/ 36 w 68"/>
                <a:gd name="T29" fmla="*/ 0 h 84"/>
                <a:gd name="T30" fmla="*/ 31 w 68"/>
                <a:gd name="T31" fmla="*/ 5 h 84"/>
                <a:gd name="T32" fmla="*/ 31 w 68"/>
                <a:gd name="T33" fmla="*/ 35 h 84"/>
                <a:gd name="T34" fmla="*/ 26 w 68"/>
                <a:gd name="T35" fmla="*/ 38 h 84"/>
                <a:gd name="T36" fmla="*/ 26 w 68"/>
                <a:gd name="T37" fmla="*/ 19 h 84"/>
                <a:gd name="T38" fmla="*/ 22 w 68"/>
                <a:gd name="T39" fmla="*/ 13 h 84"/>
                <a:gd name="T40" fmla="*/ 18 w 68"/>
                <a:gd name="T41" fmla="*/ 19 h 84"/>
                <a:gd name="T42" fmla="*/ 18 w 68"/>
                <a:gd name="T43" fmla="*/ 53 h 84"/>
                <a:gd name="T44" fmla="*/ 12 w 68"/>
                <a:gd name="T45" fmla="*/ 47 h 84"/>
                <a:gd name="T46" fmla="*/ 2 w 68"/>
                <a:gd name="T47" fmla="*/ 47 h 84"/>
                <a:gd name="T48" fmla="*/ 2 w 68"/>
                <a:gd name="T49" fmla="*/ 56 h 84"/>
                <a:gd name="T50" fmla="*/ 22 w 68"/>
                <a:gd name="T51" fmla="*/ 75 h 84"/>
                <a:gd name="T52" fmla="*/ 23 w 68"/>
                <a:gd name="T53" fmla="*/ 76 h 84"/>
                <a:gd name="T54" fmla="*/ 42 w 68"/>
                <a:gd name="T55" fmla="*/ 84 h 84"/>
                <a:gd name="T56" fmla="*/ 68 w 68"/>
                <a:gd name="T57" fmla="*/ 59 h 84"/>
                <a:gd name="T58" fmla="*/ 67 w 68"/>
                <a:gd name="T59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" h="84">
                  <a:moveTo>
                    <a:pt x="67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6" y="16"/>
                    <a:pt x="63" y="16"/>
                  </a:cubicBezTo>
                  <a:cubicBezTo>
                    <a:pt x="60" y="16"/>
                    <a:pt x="59" y="18"/>
                    <a:pt x="59" y="2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6" y="37"/>
                    <a:pt x="54" y="3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7" y="0"/>
                    <a:pt x="44" y="2"/>
                    <a:pt x="44" y="6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3" y="33"/>
                    <a:pt x="42" y="33"/>
                  </a:cubicBezTo>
                  <a:cubicBezTo>
                    <a:pt x="41" y="33"/>
                    <a:pt x="41" y="33"/>
                    <a:pt x="40" y="33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2"/>
                    <a:pt x="38" y="0"/>
                    <a:pt x="36" y="0"/>
                  </a:cubicBezTo>
                  <a:cubicBezTo>
                    <a:pt x="33" y="0"/>
                    <a:pt x="31" y="2"/>
                    <a:pt x="31" y="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6"/>
                    <a:pt x="28" y="38"/>
                    <a:pt x="26" y="38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5"/>
                    <a:pt x="25" y="13"/>
                    <a:pt x="22" y="13"/>
                  </a:cubicBezTo>
                  <a:cubicBezTo>
                    <a:pt x="19" y="13"/>
                    <a:pt x="18" y="15"/>
                    <a:pt x="18" y="19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9" y="44"/>
                    <a:pt x="5" y="44"/>
                    <a:pt x="2" y="47"/>
                  </a:cubicBezTo>
                  <a:cubicBezTo>
                    <a:pt x="0" y="49"/>
                    <a:pt x="0" y="53"/>
                    <a:pt x="2" y="56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8" y="81"/>
                    <a:pt x="34" y="84"/>
                    <a:pt x="42" y="84"/>
                  </a:cubicBezTo>
                  <a:cubicBezTo>
                    <a:pt x="56" y="84"/>
                    <a:pt x="68" y="72"/>
                    <a:pt x="68" y="59"/>
                  </a:cubicBezTo>
                  <a:cubicBezTo>
                    <a:pt x="68" y="58"/>
                    <a:pt x="68" y="57"/>
                    <a:pt x="67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  <a:sym typeface="Arial"/>
              </a:endParaRPr>
            </a:p>
          </p:txBody>
        </p:sp>
        <p:grpSp>
          <p:nvGrpSpPr>
            <p:cNvPr id="20" name="Group 42"/>
            <p:cNvGrpSpPr/>
            <p:nvPr/>
          </p:nvGrpSpPr>
          <p:grpSpPr bwMode="auto">
            <a:xfrm>
              <a:off x="5435107" y="3825425"/>
              <a:ext cx="189606" cy="156192"/>
              <a:chOff x="3448" y="2446"/>
              <a:chExt cx="153" cy="126"/>
            </a:xfrm>
          </p:grpSpPr>
          <p:sp>
            <p:nvSpPr>
              <p:cNvPr id="38" name="Freeform 28"/>
              <p:cNvSpPr/>
              <p:nvPr/>
            </p:nvSpPr>
            <p:spPr bwMode="auto">
              <a:xfrm>
                <a:off x="3525" y="2522"/>
                <a:ext cx="22" cy="50"/>
              </a:xfrm>
              <a:custGeom>
                <a:avLst/>
                <a:gdLst>
                  <a:gd name="T0" fmla="*/ 0 w 22"/>
                  <a:gd name="T1" fmla="*/ 12 h 50"/>
                  <a:gd name="T2" fmla="*/ 0 w 22"/>
                  <a:gd name="T3" fmla="*/ 50 h 50"/>
                  <a:gd name="T4" fmla="*/ 22 w 22"/>
                  <a:gd name="T5" fmla="*/ 50 h 50"/>
                  <a:gd name="T6" fmla="*/ 22 w 22"/>
                  <a:gd name="T7" fmla="*/ 0 h 50"/>
                  <a:gd name="T8" fmla="*/ 4 w 22"/>
                  <a:gd name="T9" fmla="*/ 16 h 50"/>
                  <a:gd name="T10" fmla="*/ 0 w 22"/>
                  <a:gd name="T11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50">
                    <a:moveTo>
                      <a:pt x="0" y="12"/>
                    </a:moveTo>
                    <a:lnTo>
                      <a:pt x="0" y="50"/>
                    </a:lnTo>
                    <a:lnTo>
                      <a:pt x="22" y="50"/>
                    </a:lnTo>
                    <a:lnTo>
                      <a:pt x="22" y="0"/>
                    </a:lnTo>
                    <a:lnTo>
                      <a:pt x="4" y="16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3486" y="2510"/>
                <a:ext cx="23" cy="62"/>
              </a:xfrm>
              <a:custGeom>
                <a:avLst/>
                <a:gdLst>
                  <a:gd name="T0" fmla="*/ 0 w 23"/>
                  <a:gd name="T1" fmla="*/ 10 h 62"/>
                  <a:gd name="T2" fmla="*/ 0 w 23"/>
                  <a:gd name="T3" fmla="*/ 62 h 62"/>
                  <a:gd name="T4" fmla="*/ 23 w 23"/>
                  <a:gd name="T5" fmla="*/ 62 h 62"/>
                  <a:gd name="T6" fmla="*/ 23 w 23"/>
                  <a:gd name="T7" fmla="*/ 10 h 62"/>
                  <a:gd name="T8" fmla="*/ 12 w 23"/>
                  <a:gd name="T9" fmla="*/ 0 h 62"/>
                  <a:gd name="T10" fmla="*/ 0 w 23"/>
                  <a:gd name="T11" fmla="*/ 1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62">
                    <a:moveTo>
                      <a:pt x="0" y="10"/>
                    </a:moveTo>
                    <a:lnTo>
                      <a:pt x="0" y="62"/>
                    </a:lnTo>
                    <a:lnTo>
                      <a:pt x="23" y="62"/>
                    </a:lnTo>
                    <a:lnTo>
                      <a:pt x="23" y="10"/>
                    </a:lnTo>
                    <a:lnTo>
                      <a:pt x="12" y="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0" name="Freeform 30"/>
              <p:cNvSpPr/>
              <p:nvPr/>
            </p:nvSpPr>
            <p:spPr bwMode="auto">
              <a:xfrm>
                <a:off x="3448" y="2534"/>
                <a:ext cx="22" cy="38"/>
              </a:xfrm>
              <a:custGeom>
                <a:avLst/>
                <a:gdLst>
                  <a:gd name="T0" fmla="*/ 0 w 22"/>
                  <a:gd name="T1" fmla="*/ 38 h 38"/>
                  <a:gd name="T2" fmla="*/ 22 w 22"/>
                  <a:gd name="T3" fmla="*/ 38 h 38"/>
                  <a:gd name="T4" fmla="*/ 22 w 22"/>
                  <a:gd name="T5" fmla="*/ 0 h 38"/>
                  <a:gd name="T6" fmla="*/ 0 w 22"/>
                  <a:gd name="T7" fmla="*/ 18 h 38"/>
                  <a:gd name="T8" fmla="*/ 0 w 22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0" y="38"/>
                    </a:moveTo>
                    <a:lnTo>
                      <a:pt x="22" y="38"/>
                    </a:lnTo>
                    <a:lnTo>
                      <a:pt x="22" y="0"/>
                    </a:lnTo>
                    <a:lnTo>
                      <a:pt x="0" y="1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1" name="Freeform 31"/>
              <p:cNvSpPr/>
              <p:nvPr/>
            </p:nvSpPr>
            <p:spPr bwMode="auto">
              <a:xfrm>
                <a:off x="3563" y="2488"/>
                <a:ext cx="24" cy="84"/>
              </a:xfrm>
              <a:custGeom>
                <a:avLst/>
                <a:gdLst>
                  <a:gd name="T0" fmla="*/ 0 w 24"/>
                  <a:gd name="T1" fmla="*/ 84 h 84"/>
                  <a:gd name="T2" fmla="*/ 24 w 24"/>
                  <a:gd name="T3" fmla="*/ 84 h 84"/>
                  <a:gd name="T4" fmla="*/ 24 w 24"/>
                  <a:gd name="T5" fmla="*/ 0 h 84"/>
                  <a:gd name="T6" fmla="*/ 0 w 24"/>
                  <a:gd name="T7" fmla="*/ 20 h 84"/>
                  <a:gd name="T8" fmla="*/ 0 w 24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84">
                    <a:moveTo>
                      <a:pt x="0" y="84"/>
                    </a:moveTo>
                    <a:lnTo>
                      <a:pt x="24" y="84"/>
                    </a:lnTo>
                    <a:lnTo>
                      <a:pt x="24" y="0"/>
                    </a:lnTo>
                    <a:lnTo>
                      <a:pt x="0" y="2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2" name="Freeform 32"/>
              <p:cNvSpPr/>
              <p:nvPr/>
            </p:nvSpPr>
            <p:spPr bwMode="auto">
              <a:xfrm>
                <a:off x="3448" y="2446"/>
                <a:ext cx="153" cy="92"/>
              </a:xfrm>
              <a:custGeom>
                <a:avLst/>
                <a:gdLst>
                  <a:gd name="T0" fmla="*/ 109 w 153"/>
                  <a:gd name="T1" fmla="*/ 0 h 92"/>
                  <a:gd name="T2" fmla="*/ 129 w 153"/>
                  <a:gd name="T3" fmla="*/ 18 h 92"/>
                  <a:gd name="T4" fmla="*/ 81 w 153"/>
                  <a:gd name="T5" fmla="*/ 60 h 92"/>
                  <a:gd name="T6" fmla="*/ 50 w 153"/>
                  <a:gd name="T7" fmla="*/ 32 h 92"/>
                  <a:gd name="T8" fmla="*/ 0 w 153"/>
                  <a:gd name="T9" fmla="*/ 74 h 92"/>
                  <a:gd name="T10" fmla="*/ 0 w 153"/>
                  <a:gd name="T11" fmla="*/ 92 h 92"/>
                  <a:gd name="T12" fmla="*/ 50 w 153"/>
                  <a:gd name="T13" fmla="*/ 50 h 92"/>
                  <a:gd name="T14" fmla="*/ 81 w 153"/>
                  <a:gd name="T15" fmla="*/ 78 h 92"/>
                  <a:gd name="T16" fmla="*/ 139 w 153"/>
                  <a:gd name="T17" fmla="*/ 28 h 92"/>
                  <a:gd name="T18" fmla="*/ 153 w 153"/>
                  <a:gd name="T19" fmla="*/ 44 h 92"/>
                  <a:gd name="T20" fmla="*/ 153 w 153"/>
                  <a:gd name="T21" fmla="*/ 0 h 92"/>
                  <a:gd name="T22" fmla="*/ 109 w 153"/>
                  <a:gd name="T2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92">
                    <a:moveTo>
                      <a:pt x="109" y="0"/>
                    </a:moveTo>
                    <a:lnTo>
                      <a:pt x="129" y="18"/>
                    </a:lnTo>
                    <a:lnTo>
                      <a:pt x="81" y="60"/>
                    </a:lnTo>
                    <a:lnTo>
                      <a:pt x="50" y="32"/>
                    </a:lnTo>
                    <a:lnTo>
                      <a:pt x="0" y="74"/>
                    </a:lnTo>
                    <a:lnTo>
                      <a:pt x="0" y="92"/>
                    </a:lnTo>
                    <a:lnTo>
                      <a:pt x="50" y="50"/>
                    </a:lnTo>
                    <a:lnTo>
                      <a:pt x="81" y="78"/>
                    </a:lnTo>
                    <a:lnTo>
                      <a:pt x="139" y="28"/>
                    </a:lnTo>
                    <a:lnTo>
                      <a:pt x="153" y="44"/>
                    </a:lnTo>
                    <a:lnTo>
                      <a:pt x="153" y="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21" name="Group 43"/>
            <p:cNvGrpSpPr/>
            <p:nvPr/>
          </p:nvGrpSpPr>
          <p:grpSpPr bwMode="auto">
            <a:xfrm>
              <a:off x="3453744" y="3793806"/>
              <a:ext cx="277594" cy="241729"/>
              <a:chOff x="2125" y="2446"/>
              <a:chExt cx="179" cy="156"/>
            </a:xfrm>
          </p:grpSpPr>
          <p:sp>
            <p:nvSpPr>
              <p:cNvPr id="36" name="Freeform 33"/>
              <p:cNvSpPr>
                <a:spLocks noEditPoints="1"/>
              </p:cNvSpPr>
              <p:nvPr/>
            </p:nvSpPr>
            <p:spPr bwMode="auto">
              <a:xfrm>
                <a:off x="2125" y="2446"/>
                <a:ext cx="124" cy="124"/>
              </a:xfrm>
              <a:custGeom>
                <a:avLst/>
                <a:gdLst>
                  <a:gd name="T0" fmla="*/ 52 w 62"/>
                  <a:gd name="T1" fmla="*/ 42 h 62"/>
                  <a:gd name="T2" fmla="*/ 61 w 62"/>
                  <a:gd name="T3" fmla="*/ 43 h 62"/>
                  <a:gd name="T4" fmla="*/ 62 w 62"/>
                  <a:gd name="T5" fmla="*/ 24 h 62"/>
                  <a:gd name="T6" fmla="*/ 54 w 62"/>
                  <a:gd name="T7" fmla="*/ 24 h 62"/>
                  <a:gd name="T8" fmla="*/ 52 w 62"/>
                  <a:gd name="T9" fmla="*/ 20 h 62"/>
                  <a:gd name="T10" fmla="*/ 51 w 62"/>
                  <a:gd name="T11" fmla="*/ 18 h 62"/>
                  <a:gd name="T12" fmla="*/ 56 w 62"/>
                  <a:gd name="T13" fmla="*/ 12 h 62"/>
                  <a:gd name="T14" fmla="*/ 40 w 62"/>
                  <a:gd name="T15" fmla="*/ 2 h 62"/>
                  <a:gd name="T16" fmla="*/ 36 w 62"/>
                  <a:gd name="T17" fmla="*/ 8 h 62"/>
                  <a:gd name="T18" fmla="*/ 29 w 62"/>
                  <a:gd name="T19" fmla="*/ 7 h 62"/>
                  <a:gd name="T20" fmla="*/ 26 w 62"/>
                  <a:gd name="T21" fmla="*/ 0 h 62"/>
                  <a:gd name="T22" fmla="*/ 9 w 62"/>
                  <a:gd name="T23" fmla="*/ 9 h 62"/>
                  <a:gd name="T24" fmla="*/ 12 w 62"/>
                  <a:gd name="T25" fmla="*/ 15 h 62"/>
                  <a:gd name="T26" fmla="*/ 9 w 62"/>
                  <a:gd name="T27" fmla="*/ 21 h 62"/>
                  <a:gd name="T28" fmla="*/ 1 w 62"/>
                  <a:gd name="T29" fmla="*/ 20 h 62"/>
                  <a:gd name="T30" fmla="*/ 0 w 62"/>
                  <a:gd name="T31" fmla="*/ 39 h 62"/>
                  <a:gd name="T32" fmla="*/ 8 w 62"/>
                  <a:gd name="T33" fmla="*/ 39 h 62"/>
                  <a:gd name="T34" fmla="*/ 9 w 62"/>
                  <a:gd name="T35" fmla="*/ 42 h 62"/>
                  <a:gd name="T36" fmla="*/ 11 w 62"/>
                  <a:gd name="T37" fmla="*/ 45 h 62"/>
                  <a:gd name="T38" fmla="*/ 6 w 62"/>
                  <a:gd name="T39" fmla="*/ 51 h 62"/>
                  <a:gd name="T40" fmla="*/ 22 w 62"/>
                  <a:gd name="T41" fmla="*/ 61 h 62"/>
                  <a:gd name="T42" fmla="*/ 26 w 62"/>
                  <a:gd name="T43" fmla="*/ 55 h 62"/>
                  <a:gd name="T44" fmla="*/ 32 w 62"/>
                  <a:gd name="T45" fmla="*/ 55 h 62"/>
                  <a:gd name="T46" fmla="*/ 36 w 62"/>
                  <a:gd name="T47" fmla="*/ 62 h 62"/>
                  <a:gd name="T48" fmla="*/ 53 w 62"/>
                  <a:gd name="T49" fmla="*/ 54 h 62"/>
                  <a:gd name="T50" fmla="*/ 49 w 62"/>
                  <a:gd name="T51" fmla="*/ 47 h 62"/>
                  <a:gd name="T52" fmla="*/ 52 w 62"/>
                  <a:gd name="T53" fmla="*/ 42 h 62"/>
                  <a:gd name="T54" fmla="*/ 35 w 62"/>
                  <a:gd name="T55" fmla="*/ 40 h 62"/>
                  <a:gd name="T56" fmla="*/ 22 w 62"/>
                  <a:gd name="T57" fmla="*/ 36 h 62"/>
                  <a:gd name="T58" fmla="*/ 26 w 62"/>
                  <a:gd name="T59" fmla="*/ 22 h 62"/>
                  <a:gd name="T60" fmla="*/ 40 w 62"/>
                  <a:gd name="T61" fmla="*/ 27 h 62"/>
                  <a:gd name="T62" fmla="*/ 35 w 62"/>
                  <a:gd name="T63" fmla="*/ 4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2" h="62">
                    <a:moveTo>
                      <a:pt x="52" y="42"/>
                    </a:move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3" y="23"/>
                      <a:pt x="53" y="21"/>
                      <a:pt x="52" y="20"/>
                    </a:cubicBezTo>
                    <a:cubicBezTo>
                      <a:pt x="52" y="20"/>
                      <a:pt x="52" y="19"/>
                      <a:pt x="51" y="18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4" y="7"/>
                      <a:pt x="32" y="7"/>
                      <a:pt x="29" y="7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7"/>
                      <a:pt x="10" y="19"/>
                      <a:pt x="9" y="2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1"/>
                      <a:pt x="9" y="42"/>
                    </a:cubicBezTo>
                    <a:cubicBezTo>
                      <a:pt x="9" y="43"/>
                      <a:pt x="10" y="44"/>
                      <a:pt x="11" y="45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8" y="55"/>
                      <a:pt x="30" y="55"/>
                      <a:pt x="32" y="55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0" y="45"/>
                      <a:pt x="51" y="44"/>
                      <a:pt x="52" y="42"/>
                    </a:cubicBezTo>
                    <a:close/>
                    <a:moveTo>
                      <a:pt x="35" y="40"/>
                    </a:moveTo>
                    <a:cubicBezTo>
                      <a:pt x="30" y="42"/>
                      <a:pt x="24" y="40"/>
                      <a:pt x="22" y="36"/>
                    </a:cubicBezTo>
                    <a:cubicBezTo>
                      <a:pt x="19" y="31"/>
                      <a:pt x="21" y="25"/>
                      <a:pt x="26" y="22"/>
                    </a:cubicBezTo>
                    <a:cubicBezTo>
                      <a:pt x="31" y="20"/>
                      <a:pt x="37" y="22"/>
                      <a:pt x="40" y="27"/>
                    </a:cubicBezTo>
                    <a:cubicBezTo>
                      <a:pt x="42" y="32"/>
                      <a:pt x="40" y="37"/>
                      <a:pt x="35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7" name="Freeform 34"/>
              <p:cNvSpPr>
                <a:spLocks noEditPoints="1"/>
              </p:cNvSpPr>
              <p:nvPr/>
            </p:nvSpPr>
            <p:spPr bwMode="auto">
              <a:xfrm>
                <a:off x="2239" y="2540"/>
                <a:ext cx="65" cy="62"/>
              </a:xfrm>
              <a:custGeom>
                <a:avLst/>
                <a:gdLst>
                  <a:gd name="T0" fmla="*/ 29 w 33"/>
                  <a:gd name="T1" fmla="*/ 16 h 31"/>
                  <a:gd name="T2" fmla="*/ 33 w 33"/>
                  <a:gd name="T3" fmla="*/ 14 h 31"/>
                  <a:gd name="T4" fmla="*/ 29 w 33"/>
                  <a:gd name="T5" fmla="*/ 5 h 31"/>
                  <a:gd name="T6" fmla="*/ 26 w 33"/>
                  <a:gd name="T7" fmla="*/ 7 h 31"/>
                  <a:gd name="T8" fmla="*/ 24 w 33"/>
                  <a:gd name="T9" fmla="*/ 6 h 31"/>
                  <a:gd name="T10" fmla="*/ 23 w 33"/>
                  <a:gd name="T11" fmla="*/ 5 h 31"/>
                  <a:gd name="T12" fmla="*/ 24 w 33"/>
                  <a:gd name="T13" fmla="*/ 1 h 31"/>
                  <a:gd name="T14" fmla="*/ 14 w 33"/>
                  <a:gd name="T15" fmla="*/ 0 h 31"/>
                  <a:gd name="T16" fmla="*/ 14 w 33"/>
                  <a:gd name="T17" fmla="*/ 4 h 31"/>
                  <a:gd name="T18" fmla="*/ 11 w 33"/>
                  <a:gd name="T19" fmla="*/ 5 h 31"/>
                  <a:gd name="T20" fmla="*/ 7 w 33"/>
                  <a:gd name="T21" fmla="*/ 2 h 31"/>
                  <a:gd name="T22" fmla="*/ 2 w 33"/>
                  <a:gd name="T23" fmla="*/ 10 h 31"/>
                  <a:gd name="T24" fmla="*/ 5 w 33"/>
                  <a:gd name="T25" fmla="*/ 12 h 31"/>
                  <a:gd name="T26" fmla="*/ 4 w 33"/>
                  <a:gd name="T27" fmla="*/ 15 h 31"/>
                  <a:gd name="T28" fmla="*/ 0 w 33"/>
                  <a:gd name="T29" fmla="*/ 17 h 31"/>
                  <a:gd name="T30" fmla="*/ 4 w 33"/>
                  <a:gd name="T31" fmla="*/ 26 h 31"/>
                  <a:gd name="T32" fmla="*/ 8 w 33"/>
                  <a:gd name="T33" fmla="*/ 24 h 31"/>
                  <a:gd name="T34" fmla="*/ 9 w 33"/>
                  <a:gd name="T35" fmla="*/ 25 h 31"/>
                  <a:gd name="T36" fmla="*/ 10 w 33"/>
                  <a:gd name="T37" fmla="*/ 26 h 31"/>
                  <a:gd name="T38" fmla="*/ 10 w 33"/>
                  <a:gd name="T39" fmla="*/ 30 h 31"/>
                  <a:gd name="T40" fmla="*/ 19 w 33"/>
                  <a:gd name="T41" fmla="*/ 31 h 31"/>
                  <a:gd name="T42" fmla="*/ 20 w 33"/>
                  <a:gd name="T43" fmla="*/ 27 h 31"/>
                  <a:gd name="T44" fmla="*/ 23 w 33"/>
                  <a:gd name="T45" fmla="*/ 26 h 31"/>
                  <a:gd name="T46" fmla="*/ 26 w 33"/>
                  <a:gd name="T47" fmla="*/ 29 h 31"/>
                  <a:gd name="T48" fmla="*/ 32 w 33"/>
                  <a:gd name="T49" fmla="*/ 21 h 31"/>
                  <a:gd name="T50" fmla="*/ 29 w 33"/>
                  <a:gd name="T51" fmla="*/ 19 h 31"/>
                  <a:gd name="T52" fmla="*/ 29 w 33"/>
                  <a:gd name="T53" fmla="*/ 16 h 31"/>
                  <a:gd name="T54" fmla="*/ 21 w 33"/>
                  <a:gd name="T55" fmla="*/ 18 h 31"/>
                  <a:gd name="T56" fmla="*/ 13 w 33"/>
                  <a:gd name="T57" fmla="*/ 19 h 31"/>
                  <a:gd name="T58" fmla="*/ 12 w 33"/>
                  <a:gd name="T59" fmla="*/ 12 h 31"/>
                  <a:gd name="T60" fmla="*/ 20 w 33"/>
                  <a:gd name="T61" fmla="*/ 11 h 31"/>
                  <a:gd name="T62" fmla="*/ 21 w 33"/>
                  <a:gd name="T63" fmla="*/ 1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" h="31">
                    <a:moveTo>
                      <a:pt x="29" y="16"/>
                    </a:moveTo>
                    <a:cubicBezTo>
                      <a:pt x="33" y="14"/>
                      <a:pt x="33" y="14"/>
                      <a:pt x="33" y="14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6"/>
                      <a:pt x="25" y="6"/>
                      <a:pt x="24" y="6"/>
                    </a:cubicBezTo>
                    <a:cubicBezTo>
                      <a:pt x="24" y="5"/>
                      <a:pt x="23" y="5"/>
                      <a:pt x="23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1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6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7"/>
                      <a:pt x="22" y="26"/>
                      <a:pt x="23" y="26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8"/>
                      <a:pt x="29" y="17"/>
                      <a:pt x="29" y="16"/>
                    </a:cubicBezTo>
                    <a:close/>
                    <a:moveTo>
                      <a:pt x="21" y="18"/>
                    </a:moveTo>
                    <a:cubicBezTo>
                      <a:pt x="19" y="21"/>
                      <a:pt x="16" y="21"/>
                      <a:pt x="13" y="19"/>
                    </a:cubicBezTo>
                    <a:cubicBezTo>
                      <a:pt x="11" y="18"/>
                      <a:pt x="11" y="15"/>
                      <a:pt x="12" y="12"/>
                    </a:cubicBezTo>
                    <a:cubicBezTo>
                      <a:pt x="14" y="10"/>
                      <a:pt x="17" y="10"/>
                      <a:pt x="20" y="11"/>
                    </a:cubicBezTo>
                    <a:cubicBezTo>
                      <a:pt x="22" y="13"/>
                      <a:pt x="22" y="16"/>
                      <a:pt x="21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22" name="Group 41"/>
            <p:cNvGrpSpPr/>
            <p:nvPr/>
          </p:nvGrpSpPr>
          <p:grpSpPr bwMode="auto">
            <a:xfrm>
              <a:off x="5922014" y="2855316"/>
              <a:ext cx="94184" cy="193384"/>
              <a:chOff x="3782" y="1791"/>
              <a:chExt cx="76" cy="156"/>
            </a:xfrm>
          </p:grpSpPr>
          <p:sp>
            <p:nvSpPr>
              <p:cNvPr id="34" name="Freeform 35"/>
              <p:cNvSpPr/>
              <p:nvPr/>
            </p:nvSpPr>
            <p:spPr bwMode="auto">
              <a:xfrm>
                <a:off x="3798" y="1791"/>
                <a:ext cx="44" cy="102"/>
              </a:xfrm>
              <a:custGeom>
                <a:avLst/>
                <a:gdLst>
                  <a:gd name="T0" fmla="*/ 22 w 22"/>
                  <a:gd name="T1" fmla="*/ 10 h 51"/>
                  <a:gd name="T2" fmla="*/ 11 w 22"/>
                  <a:gd name="T3" fmla="*/ 0 h 51"/>
                  <a:gd name="T4" fmla="*/ 11 w 22"/>
                  <a:gd name="T5" fmla="*/ 0 h 51"/>
                  <a:gd name="T6" fmla="*/ 0 w 22"/>
                  <a:gd name="T7" fmla="*/ 10 h 51"/>
                  <a:gd name="T8" fmla="*/ 0 w 22"/>
                  <a:gd name="T9" fmla="*/ 40 h 51"/>
                  <a:gd name="T10" fmla="*/ 11 w 22"/>
                  <a:gd name="T11" fmla="*/ 51 h 51"/>
                  <a:gd name="T12" fmla="*/ 11 w 22"/>
                  <a:gd name="T13" fmla="*/ 51 h 51"/>
                  <a:gd name="T14" fmla="*/ 22 w 22"/>
                  <a:gd name="T15" fmla="*/ 40 h 51"/>
                  <a:gd name="T16" fmla="*/ 22 w 22"/>
                  <a:gd name="T17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1">
                    <a:moveTo>
                      <a:pt x="22" y="10"/>
                    </a:moveTo>
                    <a:cubicBezTo>
                      <a:pt x="22" y="4"/>
                      <a:pt x="17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6"/>
                      <a:pt x="5" y="51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7" y="51"/>
                      <a:pt x="22" y="46"/>
                      <a:pt x="22" y="40"/>
                    </a:cubicBez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5" name="Freeform 36"/>
              <p:cNvSpPr/>
              <p:nvPr/>
            </p:nvSpPr>
            <p:spPr bwMode="auto">
              <a:xfrm>
                <a:off x="3782" y="1871"/>
                <a:ext cx="76" cy="76"/>
              </a:xfrm>
              <a:custGeom>
                <a:avLst/>
                <a:gdLst>
                  <a:gd name="T0" fmla="*/ 38 w 38"/>
                  <a:gd name="T1" fmla="*/ 0 h 38"/>
                  <a:gd name="T2" fmla="*/ 38 w 38"/>
                  <a:gd name="T3" fmla="*/ 0 h 38"/>
                  <a:gd name="T4" fmla="*/ 34 w 38"/>
                  <a:gd name="T5" fmla="*/ 0 h 38"/>
                  <a:gd name="T6" fmla="*/ 34 w 38"/>
                  <a:gd name="T7" fmla="*/ 0 h 38"/>
                  <a:gd name="T8" fmla="*/ 19 w 38"/>
                  <a:gd name="T9" fmla="*/ 15 h 38"/>
                  <a:gd name="T10" fmla="*/ 4 w 38"/>
                  <a:gd name="T11" fmla="*/ 0 h 38"/>
                  <a:gd name="T12" fmla="*/ 4 w 38"/>
                  <a:gd name="T13" fmla="*/ 0 h 38"/>
                  <a:gd name="T14" fmla="*/ 0 w 38"/>
                  <a:gd name="T15" fmla="*/ 0 h 38"/>
                  <a:gd name="T16" fmla="*/ 0 w 38"/>
                  <a:gd name="T17" fmla="*/ 0 h 38"/>
                  <a:gd name="T18" fmla="*/ 17 w 38"/>
                  <a:gd name="T19" fmla="*/ 19 h 38"/>
                  <a:gd name="T20" fmla="*/ 17 w 38"/>
                  <a:gd name="T21" fmla="*/ 32 h 38"/>
                  <a:gd name="T22" fmla="*/ 7 w 38"/>
                  <a:gd name="T23" fmla="*/ 38 h 38"/>
                  <a:gd name="T24" fmla="*/ 30 w 38"/>
                  <a:gd name="T25" fmla="*/ 38 h 38"/>
                  <a:gd name="T26" fmla="*/ 21 w 38"/>
                  <a:gd name="T27" fmla="*/ 32 h 38"/>
                  <a:gd name="T28" fmla="*/ 21 w 38"/>
                  <a:gd name="T29" fmla="*/ 19 h 38"/>
                  <a:gd name="T30" fmla="*/ 38 w 38"/>
                  <a:gd name="T3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38"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27" y="15"/>
                      <a:pt x="19" y="15"/>
                    </a:cubicBezTo>
                    <a:cubicBezTo>
                      <a:pt x="11" y="15"/>
                      <a:pt x="4" y="9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7" y="18"/>
                      <a:pt x="17" y="19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1" y="32"/>
                      <a:pt x="7" y="35"/>
                      <a:pt x="7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5"/>
                      <a:pt x="26" y="32"/>
                      <a:pt x="21" y="32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31" y="18"/>
                      <a:pt x="38" y="1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23" name="Group 48"/>
            <p:cNvGrpSpPr/>
            <p:nvPr/>
          </p:nvGrpSpPr>
          <p:grpSpPr bwMode="auto">
            <a:xfrm>
              <a:off x="4050207" y="2535385"/>
              <a:ext cx="1048350" cy="861960"/>
              <a:chOff x="2508" y="1534"/>
              <a:chExt cx="747" cy="614"/>
            </a:xfrm>
            <a:solidFill>
              <a:schemeClr val="bg1">
                <a:lumMod val="85000"/>
              </a:schemeClr>
            </a:solidFill>
          </p:grpSpPr>
          <p:sp>
            <p:nvSpPr>
              <p:cNvPr id="32" name="Freeform 37"/>
              <p:cNvSpPr/>
              <p:nvPr/>
            </p:nvSpPr>
            <p:spPr bwMode="auto">
              <a:xfrm>
                <a:off x="2669" y="1670"/>
                <a:ext cx="424" cy="478"/>
              </a:xfrm>
              <a:custGeom>
                <a:avLst/>
                <a:gdLst>
                  <a:gd name="T0" fmla="*/ 213 w 213"/>
                  <a:gd name="T1" fmla="*/ 106 h 240"/>
                  <a:gd name="T2" fmla="*/ 205 w 213"/>
                  <a:gd name="T3" fmla="*/ 88 h 240"/>
                  <a:gd name="T4" fmla="*/ 125 w 213"/>
                  <a:gd name="T5" fmla="*/ 10 h 240"/>
                  <a:gd name="T6" fmla="*/ 88 w 213"/>
                  <a:gd name="T7" fmla="*/ 10 h 240"/>
                  <a:gd name="T8" fmla="*/ 8 w 213"/>
                  <a:gd name="T9" fmla="*/ 88 h 240"/>
                  <a:gd name="T10" fmla="*/ 0 w 213"/>
                  <a:gd name="T11" fmla="*/ 106 h 240"/>
                  <a:gd name="T12" fmla="*/ 0 w 213"/>
                  <a:gd name="T13" fmla="*/ 106 h 240"/>
                  <a:gd name="T14" fmla="*/ 0 w 213"/>
                  <a:gd name="T15" fmla="*/ 208 h 240"/>
                  <a:gd name="T16" fmla="*/ 33 w 213"/>
                  <a:gd name="T17" fmla="*/ 240 h 240"/>
                  <a:gd name="T18" fmla="*/ 62 w 213"/>
                  <a:gd name="T19" fmla="*/ 240 h 240"/>
                  <a:gd name="T20" fmla="*/ 62 w 213"/>
                  <a:gd name="T21" fmla="*/ 165 h 240"/>
                  <a:gd name="T22" fmla="*/ 96 w 213"/>
                  <a:gd name="T23" fmla="*/ 132 h 240"/>
                  <a:gd name="T24" fmla="*/ 119 w 213"/>
                  <a:gd name="T25" fmla="*/ 132 h 240"/>
                  <a:gd name="T26" fmla="*/ 153 w 213"/>
                  <a:gd name="T27" fmla="*/ 165 h 240"/>
                  <a:gd name="T28" fmla="*/ 153 w 213"/>
                  <a:gd name="T29" fmla="*/ 240 h 240"/>
                  <a:gd name="T30" fmla="*/ 180 w 213"/>
                  <a:gd name="T31" fmla="*/ 240 h 240"/>
                  <a:gd name="T32" fmla="*/ 213 w 213"/>
                  <a:gd name="T33" fmla="*/ 208 h 240"/>
                  <a:gd name="T34" fmla="*/ 213 w 213"/>
                  <a:gd name="T35" fmla="*/ 10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" h="240">
                    <a:moveTo>
                      <a:pt x="213" y="106"/>
                    </a:moveTo>
                    <a:cubicBezTo>
                      <a:pt x="213" y="99"/>
                      <a:pt x="210" y="93"/>
                      <a:pt x="205" y="8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15" y="0"/>
                      <a:pt x="98" y="0"/>
                      <a:pt x="88" y="10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3" y="93"/>
                      <a:pt x="0" y="99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26"/>
                      <a:pt x="15" y="240"/>
                      <a:pt x="33" y="240"/>
                    </a:cubicBezTo>
                    <a:cubicBezTo>
                      <a:pt x="62" y="240"/>
                      <a:pt x="62" y="240"/>
                      <a:pt x="62" y="240"/>
                    </a:cubicBezTo>
                    <a:cubicBezTo>
                      <a:pt x="62" y="165"/>
                      <a:pt x="62" y="165"/>
                      <a:pt x="62" y="165"/>
                    </a:cubicBezTo>
                    <a:cubicBezTo>
                      <a:pt x="62" y="147"/>
                      <a:pt x="77" y="132"/>
                      <a:pt x="96" y="132"/>
                    </a:cubicBezTo>
                    <a:cubicBezTo>
                      <a:pt x="119" y="132"/>
                      <a:pt x="119" y="132"/>
                      <a:pt x="119" y="132"/>
                    </a:cubicBezTo>
                    <a:cubicBezTo>
                      <a:pt x="138" y="132"/>
                      <a:pt x="153" y="147"/>
                      <a:pt x="153" y="165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198" y="240"/>
                      <a:pt x="213" y="226"/>
                      <a:pt x="213" y="208"/>
                    </a:cubicBezTo>
                    <a:cubicBezTo>
                      <a:pt x="213" y="106"/>
                      <a:pt x="213" y="106"/>
                      <a:pt x="21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" name="Freeform 38"/>
              <p:cNvSpPr/>
              <p:nvPr/>
            </p:nvSpPr>
            <p:spPr bwMode="auto">
              <a:xfrm>
                <a:off x="2508" y="1534"/>
                <a:ext cx="747" cy="339"/>
              </a:xfrm>
              <a:custGeom>
                <a:avLst/>
                <a:gdLst>
                  <a:gd name="T0" fmla="*/ 345 w 375"/>
                  <a:gd name="T1" fmla="*/ 141 h 170"/>
                  <a:gd name="T2" fmla="*/ 216 w 375"/>
                  <a:gd name="T3" fmla="*/ 15 h 170"/>
                  <a:gd name="T4" fmla="*/ 203 w 375"/>
                  <a:gd name="T5" fmla="*/ 7 h 170"/>
                  <a:gd name="T6" fmla="*/ 187 w 375"/>
                  <a:gd name="T7" fmla="*/ 4 h 170"/>
                  <a:gd name="T8" fmla="*/ 172 w 375"/>
                  <a:gd name="T9" fmla="*/ 7 h 170"/>
                  <a:gd name="T10" fmla="*/ 158 w 375"/>
                  <a:gd name="T11" fmla="*/ 15 h 170"/>
                  <a:gd name="T12" fmla="*/ 133 w 375"/>
                  <a:gd name="T13" fmla="*/ 40 h 170"/>
                  <a:gd name="T14" fmla="*/ 133 w 375"/>
                  <a:gd name="T15" fmla="*/ 9 h 170"/>
                  <a:gd name="T16" fmla="*/ 124 w 375"/>
                  <a:gd name="T17" fmla="*/ 0 h 170"/>
                  <a:gd name="T18" fmla="*/ 107 w 375"/>
                  <a:gd name="T19" fmla="*/ 0 h 170"/>
                  <a:gd name="T20" fmla="*/ 97 w 375"/>
                  <a:gd name="T21" fmla="*/ 9 h 170"/>
                  <a:gd name="T22" fmla="*/ 97 w 375"/>
                  <a:gd name="T23" fmla="*/ 71 h 170"/>
                  <a:gd name="T24" fmla="*/ 98 w 375"/>
                  <a:gd name="T25" fmla="*/ 74 h 170"/>
                  <a:gd name="T26" fmla="*/ 27 w 375"/>
                  <a:gd name="T27" fmla="*/ 143 h 170"/>
                  <a:gd name="T28" fmla="*/ 27 w 375"/>
                  <a:gd name="T29" fmla="*/ 143 h 170"/>
                  <a:gd name="T30" fmla="*/ 0 w 375"/>
                  <a:gd name="T31" fmla="*/ 170 h 170"/>
                  <a:gd name="T32" fmla="*/ 50 w 375"/>
                  <a:gd name="T33" fmla="*/ 170 h 170"/>
                  <a:gd name="T34" fmla="*/ 183 w 375"/>
                  <a:gd name="T35" fmla="*/ 40 h 170"/>
                  <a:gd name="T36" fmla="*/ 185 w 375"/>
                  <a:gd name="T37" fmla="*/ 38 h 170"/>
                  <a:gd name="T38" fmla="*/ 187 w 375"/>
                  <a:gd name="T39" fmla="*/ 38 h 170"/>
                  <a:gd name="T40" fmla="*/ 190 w 375"/>
                  <a:gd name="T41" fmla="*/ 38 h 170"/>
                  <a:gd name="T42" fmla="*/ 192 w 375"/>
                  <a:gd name="T43" fmla="*/ 40 h 170"/>
                  <a:gd name="T44" fmla="*/ 320 w 375"/>
                  <a:gd name="T45" fmla="*/ 165 h 170"/>
                  <a:gd name="T46" fmla="*/ 325 w 375"/>
                  <a:gd name="T47" fmla="*/ 170 h 170"/>
                  <a:gd name="T48" fmla="*/ 375 w 375"/>
                  <a:gd name="T49" fmla="*/ 170 h 170"/>
                  <a:gd name="T50" fmla="*/ 345 w 375"/>
                  <a:gd name="T51" fmla="*/ 14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5" h="170">
                    <a:moveTo>
                      <a:pt x="345" y="141"/>
                    </a:moveTo>
                    <a:cubicBezTo>
                      <a:pt x="216" y="15"/>
                      <a:pt x="216" y="15"/>
                      <a:pt x="216" y="15"/>
                    </a:cubicBezTo>
                    <a:cubicBezTo>
                      <a:pt x="212" y="11"/>
                      <a:pt x="208" y="8"/>
                      <a:pt x="203" y="7"/>
                    </a:cubicBezTo>
                    <a:cubicBezTo>
                      <a:pt x="198" y="5"/>
                      <a:pt x="193" y="4"/>
                      <a:pt x="187" y="4"/>
                    </a:cubicBezTo>
                    <a:cubicBezTo>
                      <a:pt x="182" y="4"/>
                      <a:pt x="177" y="5"/>
                      <a:pt x="172" y="7"/>
                    </a:cubicBezTo>
                    <a:cubicBezTo>
                      <a:pt x="167" y="8"/>
                      <a:pt x="162" y="11"/>
                      <a:pt x="158" y="15"/>
                    </a:cubicBezTo>
                    <a:cubicBezTo>
                      <a:pt x="133" y="40"/>
                      <a:pt x="133" y="40"/>
                      <a:pt x="133" y="40"/>
                    </a:cubicBezTo>
                    <a:cubicBezTo>
                      <a:pt x="133" y="9"/>
                      <a:pt x="133" y="9"/>
                      <a:pt x="133" y="9"/>
                    </a:cubicBezTo>
                    <a:cubicBezTo>
                      <a:pt x="133" y="4"/>
                      <a:pt x="129" y="0"/>
                      <a:pt x="124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2" y="0"/>
                      <a:pt x="97" y="4"/>
                      <a:pt x="97" y="9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2"/>
                      <a:pt x="98" y="73"/>
                      <a:pt x="98" y="74"/>
                    </a:cubicBezTo>
                    <a:cubicBezTo>
                      <a:pt x="27" y="143"/>
                      <a:pt x="27" y="143"/>
                      <a:pt x="27" y="143"/>
                    </a:cubicBezTo>
                    <a:cubicBezTo>
                      <a:pt x="27" y="143"/>
                      <a:pt x="27" y="143"/>
                      <a:pt x="27" y="143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50" y="170"/>
                      <a:pt x="50" y="170"/>
                      <a:pt x="50" y="170"/>
                    </a:cubicBezTo>
                    <a:cubicBezTo>
                      <a:pt x="183" y="40"/>
                      <a:pt x="183" y="40"/>
                      <a:pt x="183" y="40"/>
                    </a:cubicBezTo>
                    <a:cubicBezTo>
                      <a:pt x="184" y="39"/>
                      <a:pt x="184" y="39"/>
                      <a:pt x="185" y="38"/>
                    </a:cubicBezTo>
                    <a:cubicBezTo>
                      <a:pt x="186" y="38"/>
                      <a:pt x="187" y="38"/>
                      <a:pt x="187" y="38"/>
                    </a:cubicBezTo>
                    <a:cubicBezTo>
                      <a:pt x="188" y="38"/>
                      <a:pt x="189" y="38"/>
                      <a:pt x="190" y="38"/>
                    </a:cubicBezTo>
                    <a:cubicBezTo>
                      <a:pt x="190" y="39"/>
                      <a:pt x="191" y="39"/>
                      <a:pt x="192" y="40"/>
                    </a:cubicBezTo>
                    <a:cubicBezTo>
                      <a:pt x="320" y="165"/>
                      <a:pt x="320" y="165"/>
                      <a:pt x="320" y="165"/>
                    </a:cubicBezTo>
                    <a:cubicBezTo>
                      <a:pt x="325" y="170"/>
                      <a:pt x="325" y="170"/>
                      <a:pt x="325" y="170"/>
                    </a:cubicBezTo>
                    <a:cubicBezTo>
                      <a:pt x="375" y="170"/>
                      <a:pt x="375" y="170"/>
                      <a:pt x="375" y="170"/>
                    </a:cubicBezTo>
                    <a:lnTo>
                      <a:pt x="345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grpSp>
          <p:nvGrpSpPr>
            <p:cNvPr id="28" name="Group 39"/>
            <p:cNvGrpSpPr/>
            <p:nvPr/>
          </p:nvGrpSpPr>
          <p:grpSpPr bwMode="auto">
            <a:xfrm>
              <a:off x="3635375" y="2029452"/>
              <a:ext cx="1873250" cy="3110873"/>
              <a:chOff x="2290" y="1278"/>
              <a:chExt cx="1180" cy="1959"/>
            </a:xfrm>
            <a:solidFill>
              <a:schemeClr val="bg1">
                <a:lumMod val="85000"/>
              </a:schemeClr>
            </a:solidFill>
          </p:grpSpPr>
          <p:sp>
            <p:nvSpPr>
              <p:cNvPr id="29" name="Freeform 8"/>
              <p:cNvSpPr>
                <a:spLocks noEditPoints="1"/>
              </p:cNvSpPr>
              <p:nvPr/>
            </p:nvSpPr>
            <p:spPr bwMode="auto">
              <a:xfrm>
                <a:off x="2290" y="1278"/>
                <a:ext cx="1180" cy="1180"/>
              </a:xfrm>
              <a:custGeom>
                <a:avLst/>
                <a:gdLst>
                  <a:gd name="T0" fmla="*/ 296 w 592"/>
                  <a:gd name="T1" fmla="*/ 0 h 593"/>
                  <a:gd name="T2" fmla="*/ 0 w 592"/>
                  <a:gd name="T3" fmla="*/ 297 h 593"/>
                  <a:gd name="T4" fmla="*/ 296 w 592"/>
                  <a:gd name="T5" fmla="*/ 593 h 593"/>
                  <a:gd name="T6" fmla="*/ 592 w 592"/>
                  <a:gd name="T7" fmla="*/ 297 h 593"/>
                  <a:gd name="T8" fmla="*/ 296 w 592"/>
                  <a:gd name="T9" fmla="*/ 0 h 593"/>
                  <a:gd name="T10" fmla="*/ 296 w 592"/>
                  <a:gd name="T11" fmla="*/ 561 h 593"/>
                  <a:gd name="T12" fmla="*/ 32 w 592"/>
                  <a:gd name="T13" fmla="*/ 297 h 593"/>
                  <a:gd name="T14" fmla="*/ 296 w 592"/>
                  <a:gd name="T15" fmla="*/ 32 h 593"/>
                  <a:gd name="T16" fmla="*/ 560 w 592"/>
                  <a:gd name="T17" fmla="*/ 297 h 593"/>
                  <a:gd name="T18" fmla="*/ 296 w 592"/>
                  <a:gd name="T19" fmla="*/ 561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2" h="593">
                    <a:moveTo>
                      <a:pt x="296" y="0"/>
                    </a:moveTo>
                    <a:cubicBezTo>
                      <a:pt x="132" y="0"/>
                      <a:pt x="0" y="133"/>
                      <a:pt x="0" y="297"/>
                    </a:cubicBezTo>
                    <a:cubicBezTo>
                      <a:pt x="0" y="460"/>
                      <a:pt x="132" y="593"/>
                      <a:pt x="296" y="593"/>
                    </a:cubicBezTo>
                    <a:cubicBezTo>
                      <a:pt x="460" y="593"/>
                      <a:pt x="592" y="460"/>
                      <a:pt x="592" y="297"/>
                    </a:cubicBezTo>
                    <a:cubicBezTo>
                      <a:pt x="592" y="133"/>
                      <a:pt x="460" y="0"/>
                      <a:pt x="296" y="0"/>
                    </a:cubicBezTo>
                    <a:close/>
                    <a:moveTo>
                      <a:pt x="296" y="561"/>
                    </a:moveTo>
                    <a:cubicBezTo>
                      <a:pt x="150" y="561"/>
                      <a:pt x="32" y="443"/>
                      <a:pt x="32" y="297"/>
                    </a:cubicBezTo>
                    <a:cubicBezTo>
                      <a:pt x="32" y="151"/>
                      <a:pt x="150" y="32"/>
                      <a:pt x="296" y="32"/>
                    </a:cubicBezTo>
                    <a:cubicBezTo>
                      <a:pt x="442" y="32"/>
                      <a:pt x="560" y="151"/>
                      <a:pt x="560" y="297"/>
                    </a:cubicBezTo>
                    <a:cubicBezTo>
                      <a:pt x="560" y="443"/>
                      <a:pt x="442" y="561"/>
                      <a:pt x="296" y="5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0" name="Rectangle 9"/>
              <p:cNvSpPr>
                <a:spLocks noChangeArrowheads="1"/>
              </p:cNvSpPr>
              <p:nvPr/>
            </p:nvSpPr>
            <p:spPr bwMode="auto">
              <a:xfrm>
                <a:off x="2794" y="2435"/>
                <a:ext cx="172" cy="1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2727" y="2564"/>
                <a:ext cx="306" cy="67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400">
                  <a:solidFill>
                    <a:prstClr val="black"/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</p:grpSp>
      <p:sp>
        <p:nvSpPr>
          <p:cNvPr id="49" name="Rectangle 29">
            <a:extLst>
              <a:ext uri="{FF2B5EF4-FFF2-40B4-BE49-F238E27FC236}">
                <a16:creationId xmlns:a16="http://schemas.microsoft.com/office/drawing/2014/main" id="{BF7A9145-38F0-4077-B1B0-440E6333D725}"/>
              </a:ext>
            </a:extLst>
          </p:cNvPr>
          <p:cNvSpPr/>
          <p:nvPr/>
        </p:nvSpPr>
        <p:spPr>
          <a:xfrm>
            <a:off x="1472731" y="2413350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4542214C-F6CE-42E2-AA5C-ABD1A951F4F8}"/>
              </a:ext>
            </a:extLst>
          </p:cNvPr>
          <p:cNvSpPr/>
          <p:nvPr/>
        </p:nvSpPr>
        <p:spPr>
          <a:xfrm>
            <a:off x="1472732" y="2073025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80D4EF9B-0345-4B93-93B3-B00A8CFB2B18}"/>
              </a:ext>
            </a:extLst>
          </p:cNvPr>
          <p:cNvSpPr/>
          <p:nvPr/>
        </p:nvSpPr>
        <p:spPr>
          <a:xfrm>
            <a:off x="8799255" y="2431803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0AE271B2-6FB9-4A9B-845B-4E23F9F4B869}"/>
              </a:ext>
            </a:extLst>
          </p:cNvPr>
          <p:cNvSpPr/>
          <p:nvPr/>
        </p:nvSpPr>
        <p:spPr>
          <a:xfrm>
            <a:off x="8799256" y="2091478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254669F6-FE99-41C1-975D-5100F5E98FB2}"/>
              </a:ext>
            </a:extLst>
          </p:cNvPr>
          <p:cNvSpPr/>
          <p:nvPr/>
        </p:nvSpPr>
        <p:spPr>
          <a:xfrm>
            <a:off x="1472730" y="4730975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9CF4CBF0-0731-4F3A-BF34-B05588C6971D}"/>
              </a:ext>
            </a:extLst>
          </p:cNvPr>
          <p:cNvSpPr/>
          <p:nvPr/>
        </p:nvSpPr>
        <p:spPr>
          <a:xfrm>
            <a:off x="1472731" y="4390650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CE6D0D15-E2BB-4A89-A750-34DA256F741C}"/>
              </a:ext>
            </a:extLst>
          </p:cNvPr>
          <p:cNvSpPr/>
          <p:nvPr/>
        </p:nvSpPr>
        <p:spPr>
          <a:xfrm>
            <a:off x="8799254" y="4749428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7E7A0B7A-3EE6-42DB-89C9-DEF437444C6C}"/>
              </a:ext>
            </a:extLst>
          </p:cNvPr>
          <p:cNvSpPr/>
          <p:nvPr/>
        </p:nvSpPr>
        <p:spPr>
          <a:xfrm>
            <a:off x="8799255" y="4409103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8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1460498" y="3341290"/>
            <a:ext cx="2505676" cy="692945"/>
          </a:xfrm>
          <a:custGeom>
            <a:avLst/>
            <a:gdLst>
              <a:gd name="connsiteX0" fmla="*/ 0 w 2194718"/>
              <a:gd name="connsiteY0" fmla="*/ 0 h 877887"/>
              <a:gd name="connsiteX1" fmla="*/ 1755775 w 2194718"/>
              <a:gd name="connsiteY1" fmla="*/ 0 h 877887"/>
              <a:gd name="connsiteX2" fmla="*/ 2194718 w 2194718"/>
              <a:gd name="connsiteY2" fmla="*/ 438944 h 877887"/>
              <a:gd name="connsiteX3" fmla="*/ 1755775 w 2194718"/>
              <a:gd name="connsiteY3" fmla="*/ 877887 h 877887"/>
              <a:gd name="connsiteX4" fmla="*/ 0 w 2194718"/>
              <a:gd name="connsiteY4" fmla="*/ 877887 h 877887"/>
              <a:gd name="connsiteX5" fmla="*/ 438944 w 2194718"/>
              <a:gd name="connsiteY5" fmla="*/ 438944 h 877887"/>
              <a:gd name="connsiteX6" fmla="*/ 0 w 2194718"/>
              <a:gd name="connsiteY6" fmla="*/ 0 h 87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4718" h="877887">
                <a:moveTo>
                  <a:pt x="0" y="0"/>
                </a:moveTo>
                <a:lnTo>
                  <a:pt x="1755775" y="0"/>
                </a:lnTo>
                <a:lnTo>
                  <a:pt x="2194718" y="438944"/>
                </a:lnTo>
                <a:lnTo>
                  <a:pt x="1755775" y="877887"/>
                </a:lnTo>
                <a:lnTo>
                  <a:pt x="0" y="877887"/>
                </a:lnTo>
                <a:lnTo>
                  <a:pt x="438944" y="4389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0963" tIns="50673" rIns="489616" bIns="50673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3715607" y="3341290"/>
            <a:ext cx="2505676" cy="692945"/>
          </a:xfrm>
          <a:custGeom>
            <a:avLst/>
            <a:gdLst>
              <a:gd name="connsiteX0" fmla="*/ 0 w 2194718"/>
              <a:gd name="connsiteY0" fmla="*/ 0 h 877887"/>
              <a:gd name="connsiteX1" fmla="*/ 1755775 w 2194718"/>
              <a:gd name="connsiteY1" fmla="*/ 0 h 877887"/>
              <a:gd name="connsiteX2" fmla="*/ 2194718 w 2194718"/>
              <a:gd name="connsiteY2" fmla="*/ 438944 h 877887"/>
              <a:gd name="connsiteX3" fmla="*/ 1755775 w 2194718"/>
              <a:gd name="connsiteY3" fmla="*/ 877887 h 877887"/>
              <a:gd name="connsiteX4" fmla="*/ 0 w 2194718"/>
              <a:gd name="connsiteY4" fmla="*/ 877887 h 877887"/>
              <a:gd name="connsiteX5" fmla="*/ 438944 w 2194718"/>
              <a:gd name="connsiteY5" fmla="*/ 438944 h 877887"/>
              <a:gd name="connsiteX6" fmla="*/ 0 w 2194718"/>
              <a:gd name="connsiteY6" fmla="*/ 0 h 87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4718" h="877887">
                <a:moveTo>
                  <a:pt x="0" y="0"/>
                </a:moveTo>
                <a:lnTo>
                  <a:pt x="1755775" y="0"/>
                </a:lnTo>
                <a:lnTo>
                  <a:pt x="2194718" y="438944"/>
                </a:lnTo>
                <a:lnTo>
                  <a:pt x="1755775" y="877887"/>
                </a:lnTo>
                <a:lnTo>
                  <a:pt x="0" y="877887"/>
                </a:lnTo>
                <a:lnTo>
                  <a:pt x="438944" y="4389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8972" tIns="73343" rIns="512286" bIns="73343" numCol="1" spcCol="1270" anchor="ctr" anchorCtr="0">
            <a:noAutofit/>
          </a:bodyPr>
          <a:lstStyle/>
          <a:p>
            <a:pPr lvl="0"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400" kern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5970716" y="3341290"/>
            <a:ext cx="2505676" cy="692945"/>
          </a:xfrm>
          <a:custGeom>
            <a:avLst/>
            <a:gdLst>
              <a:gd name="connsiteX0" fmla="*/ 0 w 2194718"/>
              <a:gd name="connsiteY0" fmla="*/ 0 h 877887"/>
              <a:gd name="connsiteX1" fmla="*/ 1755775 w 2194718"/>
              <a:gd name="connsiteY1" fmla="*/ 0 h 877887"/>
              <a:gd name="connsiteX2" fmla="*/ 2194718 w 2194718"/>
              <a:gd name="connsiteY2" fmla="*/ 438944 h 877887"/>
              <a:gd name="connsiteX3" fmla="*/ 1755775 w 2194718"/>
              <a:gd name="connsiteY3" fmla="*/ 877887 h 877887"/>
              <a:gd name="connsiteX4" fmla="*/ 0 w 2194718"/>
              <a:gd name="connsiteY4" fmla="*/ 877887 h 877887"/>
              <a:gd name="connsiteX5" fmla="*/ 438944 w 2194718"/>
              <a:gd name="connsiteY5" fmla="*/ 438944 h 877887"/>
              <a:gd name="connsiteX6" fmla="*/ 0 w 2194718"/>
              <a:gd name="connsiteY6" fmla="*/ 0 h 87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4718" h="877887">
                <a:moveTo>
                  <a:pt x="0" y="0"/>
                </a:moveTo>
                <a:lnTo>
                  <a:pt x="1755775" y="0"/>
                </a:lnTo>
                <a:lnTo>
                  <a:pt x="2194718" y="438944"/>
                </a:lnTo>
                <a:lnTo>
                  <a:pt x="1755775" y="877887"/>
                </a:lnTo>
                <a:lnTo>
                  <a:pt x="0" y="877887"/>
                </a:lnTo>
                <a:lnTo>
                  <a:pt x="438944" y="4389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0963" tIns="50673" rIns="489616" bIns="50673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8225824" y="3341290"/>
            <a:ext cx="2505676" cy="692945"/>
          </a:xfrm>
          <a:custGeom>
            <a:avLst/>
            <a:gdLst>
              <a:gd name="connsiteX0" fmla="*/ 0 w 2194718"/>
              <a:gd name="connsiteY0" fmla="*/ 0 h 877887"/>
              <a:gd name="connsiteX1" fmla="*/ 1755775 w 2194718"/>
              <a:gd name="connsiteY1" fmla="*/ 0 h 877887"/>
              <a:gd name="connsiteX2" fmla="*/ 2194718 w 2194718"/>
              <a:gd name="connsiteY2" fmla="*/ 438944 h 877887"/>
              <a:gd name="connsiteX3" fmla="*/ 1755775 w 2194718"/>
              <a:gd name="connsiteY3" fmla="*/ 877887 h 877887"/>
              <a:gd name="connsiteX4" fmla="*/ 0 w 2194718"/>
              <a:gd name="connsiteY4" fmla="*/ 877887 h 877887"/>
              <a:gd name="connsiteX5" fmla="*/ 438944 w 2194718"/>
              <a:gd name="connsiteY5" fmla="*/ 438944 h 877887"/>
              <a:gd name="connsiteX6" fmla="*/ 0 w 2194718"/>
              <a:gd name="connsiteY6" fmla="*/ 0 h 87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4718" h="877887">
                <a:moveTo>
                  <a:pt x="0" y="0"/>
                </a:moveTo>
                <a:lnTo>
                  <a:pt x="1755775" y="0"/>
                </a:lnTo>
                <a:lnTo>
                  <a:pt x="2194718" y="438944"/>
                </a:lnTo>
                <a:lnTo>
                  <a:pt x="1755775" y="877887"/>
                </a:lnTo>
                <a:lnTo>
                  <a:pt x="0" y="877887"/>
                </a:lnTo>
                <a:lnTo>
                  <a:pt x="438944" y="4389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0963" tIns="50673" rIns="489616" bIns="50673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椭圆 24"/>
          <p:cNvSpPr/>
          <p:nvPr/>
        </p:nvSpPr>
        <p:spPr>
          <a:xfrm>
            <a:off x="3209906" y="3520390"/>
            <a:ext cx="358294" cy="334744"/>
          </a:xfrm>
          <a:custGeom>
            <a:avLst/>
            <a:gdLst>
              <a:gd name="connsiteX0" fmla="*/ 159472 w 338138"/>
              <a:gd name="connsiteY0" fmla="*/ 265112 h 315913"/>
              <a:gd name="connsiteX1" fmla="*/ 155575 w 338138"/>
              <a:gd name="connsiteY1" fmla="*/ 269194 h 315913"/>
              <a:gd name="connsiteX2" fmla="*/ 155575 w 338138"/>
              <a:gd name="connsiteY2" fmla="*/ 289605 h 315913"/>
              <a:gd name="connsiteX3" fmla="*/ 158173 w 338138"/>
              <a:gd name="connsiteY3" fmla="*/ 293687 h 315913"/>
              <a:gd name="connsiteX4" fmla="*/ 181553 w 338138"/>
              <a:gd name="connsiteY4" fmla="*/ 293687 h 315913"/>
              <a:gd name="connsiteX5" fmla="*/ 184150 w 338138"/>
              <a:gd name="connsiteY5" fmla="*/ 290966 h 315913"/>
              <a:gd name="connsiteX6" fmla="*/ 184150 w 338138"/>
              <a:gd name="connsiteY6" fmla="*/ 269194 h 315913"/>
              <a:gd name="connsiteX7" fmla="*/ 181553 w 338138"/>
              <a:gd name="connsiteY7" fmla="*/ 265112 h 315913"/>
              <a:gd name="connsiteX8" fmla="*/ 159472 w 338138"/>
              <a:gd name="connsiteY8" fmla="*/ 265112 h 315913"/>
              <a:gd name="connsiteX9" fmla="*/ 169069 w 338138"/>
              <a:gd name="connsiteY9" fmla="*/ 222250 h 315913"/>
              <a:gd name="connsiteX10" fmla="*/ 155575 w 338138"/>
              <a:gd name="connsiteY10" fmla="*/ 235744 h 315913"/>
              <a:gd name="connsiteX11" fmla="*/ 169069 w 338138"/>
              <a:gd name="connsiteY11" fmla="*/ 249238 h 315913"/>
              <a:gd name="connsiteX12" fmla="*/ 182563 w 338138"/>
              <a:gd name="connsiteY12" fmla="*/ 235744 h 315913"/>
              <a:gd name="connsiteX13" fmla="*/ 169069 w 338138"/>
              <a:gd name="connsiteY13" fmla="*/ 222250 h 315913"/>
              <a:gd name="connsiteX14" fmla="*/ 145852 w 338138"/>
              <a:gd name="connsiteY14" fmla="*/ 55033 h 315913"/>
              <a:gd name="connsiteX15" fmla="*/ 157704 w 338138"/>
              <a:gd name="connsiteY15" fmla="*/ 56356 h 315913"/>
              <a:gd name="connsiteX16" fmla="*/ 156388 w 338138"/>
              <a:gd name="connsiteY16" fmla="*/ 68262 h 315913"/>
              <a:gd name="connsiteX17" fmla="*/ 57619 w 338138"/>
              <a:gd name="connsiteY17" fmla="*/ 137054 h 315913"/>
              <a:gd name="connsiteX18" fmla="*/ 53669 w 338138"/>
              <a:gd name="connsiteY18" fmla="*/ 139700 h 315913"/>
              <a:gd name="connsiteX19" fmla="*/ 47084 w 338138"/>
              <a:gd name="connsiteY19" fmla="*/ 135731 h 315913"/>
              <a:gd name="connsiteX20" fmla="*/ 48401 w 338138"/>
              <a:gd name="connsiteY20" fmla="*/ 123825 h 315913"/>
              <a:gd name="connsiteX21" fmla="*/ 145852 w 338138"/>
              <a:gd name="connsiteY21" fmla="*/ 55033 h 315913"/>
              <a:gd name="connsiteX22" fmla="*/ 88577 w 338138"/>
              <a:gd name="connsiteY22" fmla="*/ 47055 h 315913"/>
              <a:gd name="connsiteX23" fmla="*/ 100532 w 338138"/>
              <a:gd name="connsiteY23" fmla="*/ 48358 h 315913"/>
              <a:gd name="connsiteX24" fmla="*/ 99203 w 338138"/>
              <a:gd name="connsiteY24" fmla="*/ 60081 h 315913"/>
              <a:gd name="connsiteX25" fmla="*/ 52712 w 338138"/>
              <a:gd name="connsiteY25" fmla="*/ 92645 h 315913"/>
              <a:gd name="connsiteX26" fmla="*/ 47399 w 338138"/>
              <a:gd name="connsiteY26" fmla="*/ 95250 h 315913"/>
              <a:gd name="connsiteX27" fmla="*/ 40757 w 338138"/>
              <a:gd name="connsiteY27" fmla="*/ 91342 h 315913"/>
              <a:gd name="connsiteX28" fmla="*/ 43414 w 338138"/>
              <a:gd name="connsiteY28" fmla="*/ 79619 h 315913"/>
              <a:gd name="connsiteX29" fmla="*/ 88577 w 338138"/>
              <a:gd name="connsiteY29" fmla="*/ 47055 h 315913"/>
              <a:gd name="connsiteX30" fmla="*/ 35086 w 338138"/>
              <a:gd name="connsiteY30" fmla="*/ 22225 h 315913"/>
              <a:gd name="connsiteX31" fmla="*/ 20637 w 338138"/>
              <a:gd name="connsiteY31" fmla="*/ 35344 h 315913"/>
              <a:gd name="connsiteX32" fmla="*/ 20637 w 338138"/>
              <a:gd name="connsiteY32" fmla="*/ 196707 h 315913"/>
              <a:gd name="connsiteX33" fmla="*/ 35086 w 338138"/>
              <a:gd name="connsiteY33" fmla="*/ 211138 h 315913"/>
              <a:gd name="connsiteX34" fmla="*/ 303051 w 338138"/>
              <a:gd name="connsiteY34" fmla="*/ 211138 h 315913"/>
              <a:gd name="connsiteX35" fmla="*/ 317500 w 338138"/>
              <a:gd name="connsiteY35" fmla="*/ 196707 h 315913"/>
              <a:gd name="connsiteX36" fmla="*/ 317500 w 338138"/>
              <a:gd name="connsiteY36" fmla="*/ 35344 h 315913"/>
              <a:gd name="connsiteX37" fmla="*/ 303051 w 338138"/>
              <a:gd name="connsiteY37" fmla="*/ 22225 h 315913"/>
              <a:gd name="connsiteX38" fmla="*/ 35086 w 338138"/>
              <a:gd name="connsiteY38" fmla="*/ 22225 h 315913"/>
              <a:gd name="connsiteX39" fmla="*/ 14529 w 338138"/>
              <a:gd name="connsiteY39" fmla="*/ 0 h 315913"/>
              <a:gd name="connsiteX40" fmla="*/ 323609 w 338138"/>
              <a:gd name="connsiteY40" fmla="*/ 0 h 315913"/>
              <a:gd name="connsiteX41" fmla="*/ 338138 w 338138"/>
              <a:gd name="connsiteY41" fmla="*/ 13163 h 315913"/>
              <a:gd name="connsiteX42" fmla="*/ 338138 w 338138"/>
              <a:gd name="connsiteY42" fmla="*/ 251414 h 315913"/>
              <a:gd name="connsiteX43" fmla="*/ 323609 w 338138"/>
              <a:gd name="connsiteY43" fmla="*/ 265893 h 315913"/>
              <a:gd name="connsiteX44" fmla="*/ 210016 w 338138"/>
              <a:gd name="connsiteY44" fmla="*/ 265893 h 315913"/>
              <a:gd name="connsiteX45" fmla="*/ 207374 w 338138"/>
              <a:gd name="connsiteY45" fmla="*/ 268526 h 315913"/>
              <a:gd name="connsiteX46" fmla="*/ 207374 w 338138"/>
              <a:gd name="connsiteY46" fmla="*/ 290903 h 315913"/>
              <a:gd name="connsiteX47" fmla="*/ 208695 w 338138"/>
              <a:gd name="connsiteY47" fmla="*/ 293536 h 315913"/>
              <a:gd name="connsiteX48" fmla="*/ 239074 w 338138"/>
              <a:gd name="connsiteY48" fmla="*/ 293536 h 315913"/>
              <a:gd name="connsiteX49" fmla="*/ 250962 w 338138"/>
              <a:gd name="connsiteY49" fmla="*/ 305383 h 315913"/>
              <a:gd name="connsiteX50" fmla="*/ 239074 w 338138"/>
              <a:gd name="connsiteY50" fmla="*/ 315913 h 315913"/>
              <a:gd name="connsiteX51" fmla="*/ 99064 w 338138"/>
              <a:gd name="connsiteY51" fmla="*/ 315913 h 315913"/>
              <a:gd name="connsiteX52" fmla="*/ 87176 w 338138"/>
              <a:gd name="connsiteY52" fmla="*/ 305383 h 315913"/>
              <a:gd name="connsiteX53" fmla="*/ 99064 w 338138"/>
              <a:gd name="connsiteY53" fmla="*/ 293536 h 315913"/>
              <a:gd name="connsiteX54" fmla="*/ 129444 w 338138"/>
              <a:gd name="connsiteY54" fmla="*/ 293536 h 315913"/>
              <a:gd name="connsiteX55" fmla="*/ 130765 w 338138"/>
              <a:gd name="connsiteY55" fmla="*/ 289587 h 315913"/>
              <a:gd name="connsiteX56" fmla="*/ 130765 w 338138"/>
              <a:gd name="connsiteY56" fmla="*/ 268526 h 315913"/>
              <a:gd name="connsiteX57" fmla="*/ 126802 w 338138"/>
              <a:gd name="connsiteY57" fmla="*/ 265893 h 315913"/>
              <a:gd name="connsiteX58" fmla="*/ 14529 w 338138"/>
              <a:gd name="connsiteY58" fmla="*/ 265893 h 315913"/>
              <a:gd name="connsiteX59" fmla="*/ 0 w 338138"/>
              <a:gd name="connsiteY59" fmla="*/ 251414 h 315913"/>
              <a:gd name="connsiteX60" fmla="*/ 0 w 338138"/>
              <a:gd name="connsiteY60" fmla="*/ 13163 h 315913"/>
              <a:gd name="connsiteX61" fmla="*/ 14529 w 338138"/>
              <a:gd name="connsiteY61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8138" h="315913">
                <a:moveTo>
                  <a:pt x="159472" y="265112"/>
                </a:moveTo>
                <a:cubicBezTo>
                  <a:pt x="159472" y="265112"/>
                  <a:pt x="155575" y="265112"/>
                  <a:pt x="155575" y="269194"/>
                </a:cubicBezTo>
                <a:cubicBezTo>
                  <a:pt x="155575" y="269194"/>
                  <a:pt x="155575" y="269194"/>
                  <a:pt x="155575" y="289605"/>
                </a:cubicBezTo>
                <a:cubicBezTo>
                  <a:pt x="155575" y="292326"/>
                  <a:pt x="155575" y="293687"/>
                  <a:pt x="158173" y="293687"/>
                </a:cubicBezTo>
                <a:cubicBezTo>
                  <a:pt x="158173" y="293687"/>
                  <a:pt x="158173" y="293687"/>
                  <a:pt x="181553" y="293687"/>
                </a:cubicBezTo>
                <a:cubicBezTo>
                  <a:pt x="182851" y="293687"/>
                  <a:pt x="184150" y="292326"/>
                  <a:pt x="184150" y="290966"/>
                </a:cubicBezTo>
                <a:cubicBezTo>
                  <a:pt x="184150" y="290966"/>
                  <a:pt x="184150" y="290966"/>
                  <a:pt x="184150" y="269194"/>
                </a:cubicBezTo>
                <a:cubicBezTo>
                  <a:pt x="184150" y="265112"/>
                  <a:pt x="181553" y="265112"/>
                  <a:pt x="181553" y="265112"/>
                </a:cubicBezTo>
                <a:cubicBezTo>
                  <a:pt x="181553" y="265112"/>
                  <a:pt x="181553" y="265112"/>
                  <a:pt x="159472" y="265112"/>
                </a:cubicBezTo>
                <a:close/>
                <a:moveTo>
                  <a:pt x="169069" y="222250"/>
                </a:moveTo>
                <a:cubicBezTo>
                  <a:pt x="161616" y="222250"/>
                  <a:pt x="155575" y="228291"/>
                  <a:pt x="155575" y="235744"/>
                </a:cubicBezTo>
                <a:cubicBezTo>
                  <a:pt x="155575" y="243197"/>
                  <a:pt x="161616" y="249238"/>
                  <a:pt x="169069" y="249238"/>
                </a:cubicBezTo>
                <a:cubicBezTo>
                  <a:pt x="176522" y="249238"/>
                  <a:pt x="182563" y="243197"/>
                  <a:pt x="182563" y="235744"/>
                </a:cubicBezTo>
                <a:cubicBezTo>
                  <a:pt x="182563" y="228291"/>
                  <a:pt x="176522" y="222250"/>
                  <a:pt x="169069" y="222250"/>
                </a:cubicBezTo>
                <a:close/>
                <a:moveTo>
                  <a:pt x="145852" y="55033"/>
                </a:moveTo>
                <a:cubicBezTo>
                  <a:pt x="149803" y="52387"/>
                  <a:pt x="155071" y="52387"/>
                  <a:pt x="157704" y="56356"/>
                </a:cubicBezTo>
                <a:cubicBezTo>
                  <a:pt x="160338" y="60325"/>
                  <a:pt x="159021" y="65616"/>
                  <a:pt x="156388" y="68262"/>
                </a:cubicBezTo>
                <a:cubicBezTo>
                  <a:pt x="57619" y="137054"/>
                  <a:pt x="57619" y="137054"/>
                  <a:pt x="57619" y="137054"/>
                </a:cubicBezTo>
                <a:cubicBezTo>
                  <a:pt x="56302" y="138377"/>
                  <a:pt x="54986" y="139700"/>
                  <a:pt x="53669" y="139700"/>
                </a:cubicBezTo>
                <a:cubicBezTo>
                  <a:pt x="51035" y="139700"/>
                  <a:pt x="48401" y="138377"/>
                  <a:pt x="47084" y="135731"/>
                </a:cubicBezTo>
                <a:cubicBezTo>
                  <a:pt x="44450" y="131762"/>
                  <a:pt x="44450" y="126471"/>
                  <a:pt x="48401" y="123825"/>
                </a:cubicBezTo>
                <a:cubicBezTo>
                  <a:pt x="145852" y="55033"/>
                  <a:pt x="145852" y="55033"/>
                  <a:pt x="145852" y="55033"/>
                </a:cubicBezTo>
                <a:close/>
                <a:moveTo>
                  <a:pt x="88577" y="47055"/>
                </a:moveTo>
                <a:cubicBezTo>
                  <a:pt x="92562" y="44450"/>
                  <a:pt x="97875" y="44450"/>
                  <a:pt x="100532" y="48358"/>
                </a:cubicBezTo>
                <a:cubicBezTo>
                  <a:pt x="103188" y="52265"/>
                  <a:pt x="101860" y="57476"/>
                  <a:pt x="99203" y="60081"/>
                </a:cubicBezTo>
                <a:cubicBezTo>
                  <a:pt x="52712" y="92645"/>
                  <a:pt x="52712" y="92645"/>
                  <a:pt x="52712" y="92645"/>
                </a:cubicBezTo>
                <a:cubicBezTo>
                  <a:pt x="51384" y="93947"/>
                  <a:pt x="50055" y="95250"/>
                  <a:pt x="47399" y="95250"/>
                </a:cubicBezTo>
                <a:cubicBezTo>
                  <a:pt x="44742" y="95250"/>
                  <a:pt x="42085" y="93947"/>
                  <a:pt x="40757" y="91342"/>
                </a:cubicBezTo>
                <a:cubicBezTo>
                  <a:pt x="38100" y="87435"/>
                  <a:pt x="39429" y="82224"/>
                  <a:pt x="43414" y="79619"/>
                </a:cubicBezTo>
                <a:cubicBezTo>
                  <a:pt x="88577" y="47055"/>
                  <a:pt x="88577" y="47055"/>
                  <a:pt x="88577" y="47055"/>
                </a:cubicBezTo>
                <a:close/>
                <a:moveTo>
                  <a:pt x="35086" y="22225"/>
                </a:moveTo>
                <a:cubicBezTo>
                  <a:pt x="27205" y="22225"/>
                  <a:pt x="20637" y="28785"/>
                  <a:pt x="20637" y="35344"/>
                </a:cubicBezTo>
                <a:cubicBezTo>
                  <a:pt x="20637" y="35344"/>
                  <a:pt x="20637" y="35344"/>
                  <a:pt x="20637" y="196707"/>
                </a:cubicBezTo>
                <a:cubicBezTo>
                  <a:pt x="20637" y="204579"/>
                  <a:pt x="27205" y="211138"/>
                  <a:pt x="35086" y="211138"/>
                </a:cubicBezTo>
                <a:cubicBezTo>
                  <a:pt x="35086" y="211138"/>
                  <a:pt x="35086" y="211138"/>
                  <a:pt x="303051" y="211138"/>
                </a:cubicBezTo>
                <a:cubicBezTo>
                  <a:pt x="310932" y="211138"/>
                  <a:pt x="317500" y="204579"/>
                  <a:pt x="317500" y="196707"/>
                </a:cubicBezTo>
                <a:lnTo>
                  <a:pt x="317500" y="35344"/>
                </a:lnTo>
                <a:cubicBezTo>
                  <a:pt x="317500" y="28785"/>
                  <a:pt x="310932" y="22225"/>
                  <a:pt x="303051" y="22225"/>
                </a:cubicBezTo>
                <a:cubicBezTo>
                  <a:pt x="303051" y="22225"/>
                  <a:pt x="303051" y="22225"/>
                  <a:pt x="35086" y="22225"/>
                </a:cubicBezTo>
                <a:close/>
                <a:moveTo>
                  <a:pt x="14529" y="0"/>
                </a:moveTo>
                <a:cubicBezTo>
                  <a:pt x="14529" y="0"/>
                  <a:pt x="14529" y="0"/>
                  <a:pt x="323609" y="0"/>
                </a:cubicBezTo>
                <a:cubicBezTo>
                  <a:pt x="331534" y="0"/>
                  <a:pt x="338138" y="5265"/>
                  <a:pt x="338138" y="13163"/>
                </a:cubicBezTo>
                <a:cubicBezTo>
                  <a:pt x="338138" y="13163"/>
                  <a:pt x="338138" y="13163"/>
                  <a:pt x="338138" y="251414"/>
                </a:cubicBezTo>
                <a:cubicBezTo>
                  <a:pt x="338138" y="259312"/>
                  <a:pt x="331534" y="265893"/>
                  <a:pt x="323609" y="265893"/>
                </a:cubicBezTo>
                <a:cubicBezTo>
                  <a:pt x="323609" y="265893"/>
                  <a:pt x="323609" y="265893"/>
                  <a:pt x="210016" y="265893"/>
                </a:cubicBezTo>
                <a:cubicBezTo>
                  <a:pt x="210016" y="265893"/>
                  <a:pt x="207374" y="265893"/>
                  <a:pt x="207374" y="268526"/>
                </a:cubicBezTo>
                <a:cubicBezTo>
                  <a:pt x="207374" y="268526"/>
                  <a:pt x="207374" y="268526"/>
                  <a:pt x="207374" y="290903"/>
                </a:cubicBezTo>
                <a:cubicBezTo>
                  <a:pt x="207374" y="292220"/>
                  <a:pt x="207374" y="293536"/>
                  <a:pt x="208695" y="293536"/>
                </a:cubicBezTo>
                <a:cubicBezTo>
                  <a:pt x="208695" y="293536"/>
                  <a:pt x="208695" y="293536"/>
                  <a:pt x="239074" y="293536"/>
                </a:cubicBezTo>
                <a:cubicBezTo>
                  <a:pt x="245679" y="293536"/>
                  <a:pt x="250962" y="298801"/>
                  <a:pt x="250962" y="305383"/>
                </a:cubicBezTo>
                <a:cubicBezTo>
                  <a:pt x="250962" y="310648"/>
                  <a:pt x="245679" y="315913"/>
                  <a:pt x="239074" y="315913"/>
                </a:cubicBezTo>
                <a:cubicBezTo>
                  <a:pt x="239074" y="315913"/>
                  <a:pt x="239074" y="315913"/>
                  <a:pt x="99064" y="315913"/>
                </a:cubicBezTo>
                <a:cubicBezTo>
                  <a:pt x="92460" y="315913"/>
                  <a:pt x="87176" y="310648"/>
                  <a:pt x="87176" y="305383"/>
                </a:cubicBezTo>
                <a:cubicBezTo>
                  <a:pt x="87176" y="298801"/>
                  <a:pt x="92460" y="293536"/>
                  <a:pt x="99064" y="293536"/>
                </a:cubicBezTo>
                <a:cubicBezTo>
                  <a:pt x="99064" y="293536"/>
                  <a:pt x="99064" y="293536"/>
                  <a:pt x="129444" y="293536"/>
                </a:cubicBezTo>
                <a:cubicBezTo>
                  <a:pt x="130765" y="293536"/>
                  <a:pt x="130765" y="292220"/>
                  <a:pt x="130765" y="289587"/>
                </a:cubicBezTo>
                <a:cubicBezTo>
                  <a:pt x="130765" y="289587"/>
                  <a:pt x="130765" y="289587"/>
                  <a:pt x="130765" y="268526"/>
                </a:cubicBezTo>
                <a:cubicBezTo>
                  <a:pt x="130765" y="264577"/>
                  <a:pt x="126802" y="265893"/>
                  <a:pt x="126802" y="265893"/>
                </a:cubicBezTo>
                <a:cubicBezTo>
                  <a:pt x="126802" y="265893"/>
                  <a:pt x="126802" y="265893"/>
                  <a:pt x="14529" y="265893"/>
                </a:cubicBezTo>
                <a:cubicBezTo>
                  <a:pt x="6604" y="265893"/>
                  <a:pt x="0" y="259312"/>
                  <a:pt x="0" y="251414"/>
                </a:cubicBezTo>
                <a:cubicBezTo>
                  <a:pt x="0" y="251414"/>
                  <a:pt x="0" y="251414"/>
                  <a:pt x="0" y="13163"/>
                </a:cubicBezTo>
                <a:cubicBezTo>
                  <a:pt x="0" y="5265"/>
                  <a:pt x="6604" y="0"/>
                  <a:pt x="145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椭圆 25"/>
          <p:cNvSpPr/>
          <p:nvPr/>
        </p:nvSpPr>
        <p:spPr>
          <a:xfrm>
            <a:off x="5445765" y="3531324"/>
            <a:ext cx="358294" cy="312875"/>
          </a:xfrm>
          <a:custGeom>
            <a:avLst/>
            <a:gdLst>
              <a:gd name="connsiteX0" fmla="*/ 153417 w 338138"/>
              <a:gd name="connsiteY0" fmla="*/ 182239 h 295275"/>
              <a:gd name="connsiteX1" fmla="*/ 158329 w 338138"/>
              <a:gd name="connsiteY1" fmla="*/ 185510 h 295275"/>
              <a:gd name="connsiteX2" fmla="*/ 183356 w 338138"/>
              <a:gd name="connsiteY2" fmla="*/ 190500 h 295275"/>
              <a:gd name="connsiteX3" fmla="*/ 208382 w 338138"/>
              <a:gd name="connsiteY3" fmla="*/ 185510 h 295275"/>
              <a:gd name="connsiteX4" fmla="*/ 213017 w 338138"/>
              <a:gd name="connsiteY4" fmla="*/ 182424 h 295275"/>
              <a:gd name="connsiteX5" fmla="*/ 225680 w 338138"/>
              <a:gd name="connsiteY5" fmla="*/ 185018 h 295275"/>
              <a:gd name="connsiteX6" fmla="*/ 284893 w 338138"/>
              <a:gd name="connsiteY6" fmla="*/ 244301 h 295275"/>
              <a:gd name="connsiteX7" fmla="*/ 287278 w 338138"/>
              <a:gd name="connsiteY7" fmla="*/ 255971 h 295275"/>
              <a:gd name="connsiteX8" fmla="*/ 286544 w 338138"/>
              <a:gd name="connsiteY8" fmla="*/ 255971 h 295275"/>
              <a:gd name="connsiteX9" fmla="*/ 278606 w 338138"/>
              <a:gd name="connsiteY9" fmla="*/ 263854 h 295275"/>
              <a:gd name="connsiteX10" fmla="*/ 286544 w 338138"/>
              <a:gd name="connsiteY10" fmla="*/ 273050 h 295275"/>
              <a:gd name="connsiteX11" fmla="*/ 290768 w 338138"/>
              <a:gd name="connsiteY11" fmla="*/ 273050 h 295275"/>
              <a:gd name="connsiteX12" fmla="*/ 293688 w 338138"/>
              <a:gd name="connsiteY12" fmla="*/ 287338 h 295275"/>
              <a:gd name="connsiteX13" fmla="*/ 285760 w 338138"/>
              <a:gd name="connsiteY13" fmla="*/ 295275 h 295275"/>
              <a:gd name="connsiteX14" fmla="*/ 276510 w 338138"/>
              <a:gd name="connsiteY14" fmla="*/ 287338 h 295275"/>
              <a:gd name="connsiteX15" fmla="*/ 182696 w 338138"/>
              <a:gd name="connsiteY15" fmla="*/ 193410 h 295275"/>
              <a:gd name="connsiteX16" fmla="*/ 88881 w 338138"/>
              <a:gd name="connsiteY16" fmla="*/ 287338 h 295275"/>
              <a:gd name="connsiteX17" fmla="*/ 80953 w 338138"/>
              <a:gd name="connsiteY17" fmla="*/ 295275 h 295275"/>
              <a:gd name="connsiteX18" fmla="*/ 73025 w 338138"/>
              <a:gd name="connsiteY18" fmla="*/ 287338 h 295275"/>
              <a:gd name="connsiteX19" fmla="*/ 77268 w 338138"/>
              <a:gd name="connsiteY19" fmla="*/ 266075 h 295275"/>
              <a:gd name="connsiteX20" fmla="*/ 79521 w 338138"/>
              <a:gd name="connsiteY20" fmla="*/ 263839 h 295275"/>
              <a:gd name="connsiteX21" fmla="*/ 77977 w 338138"/>
              <a:gd name="connsiteY21" fmla="*/ 262525 h 295275"/>
              <a:gd name="connsiteX22" fmla="*/ 81613 w 338138"/>
              <a:gd name="connsiteY22" fmla="*/ 244301 h 295275"/>
              <a:gd name="connsiteX23" fmla="*/ 105067 w 338138"/>
              <a:gd name="connsiteY23" fmla="*/ 208955 h 295275"/>
              <a:gd name="connsiteX24" fmla="*/ 121487 w 338138"/>
              <a:gd name="connsiteY24" fmla="*/ 197677 h 295275"/>
              <a:gd name="connsiteX25" fmla="*/ 131209 w 338138"/>
              <a:gd name="connsiteY25" fmla="*/ 200672 h 295275"/>
              <a:gd name="connsiteX26" fmla="*/ 141812 w 338138"/>
              <a:gd name="connsiteY26" fmla="*/ 196725 h 295275"/>
              <a:gd name="connsiteX27" fmla="*/ 139161 w 338138"/>
              <a:gd name="connsiteY27" fmla="*/ 186197 h 295275"/>
              <a:gd name="connsiteX28" fmla="*/ 138577 w 338138"/>
              <a:gd name="connsiteY28" fmla="*/ 185939 h 295275"/>
              <a:gd name="connsiteX29" fmla="*/ 139917 w 338138"/>
              <a:gd name="connsiteY29" fmla="*/ 185018 h 295275"/>
              <a:gd name="connsiteX30" fmla="*/ 120516 w 338138"/>
              <a:gd name="connsiteY30" fmla="*/ 177954 h 295275"/>
              <a:gd name="connsiteX31" fmla="*/ 138577 w 338138"/>
              <a:gd name="connsiteY31" fmla="*/ 185939 h 295275"/>
              <a:gd name="connsiteX32" fmla="*/ 121487 w 338138"/>
              <a:gd name="connsiteY32" fmla="*/ 197677 h 295275"/>
              <a:gd name="connsiteX33" fmla="*/ 92774 w 338138"/>
              <a:gd name="connsiteY33" fmla="*/ 188829 h 295275"/>
              <a:gd name="connsiteX34" fmla="*/ 17229 w 338138"/>
              <a:gd name="connsiteY34" fmla="*/ 255943 h 295275"/>
              <a:gd name="connsiteX35" fmla="*/ 70243 w 338138"/>
              <a:gd name="connsiteY35" fmla="*/ 255943 h 295275"/>
              <a:gd name="connsiteX36" fmla="*/ 77977 w 338138"/>
              <a:gd name="connsiteY36" fmla="*/ 262525 h 295275"/>
              <a:gd name="connsiteX37" fmla="*/ 77268 w 338138"/>
              <a:gd name="connsiteY37" fmla="*/ 266075 h 295275"/>
              <a:gd name="connsiteX38" fmla="*/ 70243 w 338138"/>
              <a:gd name="connsiteY38" fmla="*/ 273050 h 295275"/>
              <a:gd name="connsiteX39" fmla="*/ 7952 w 338138"/>
              <a:gd name="connsiteY39" fmla="*/ 273050 h 295275"/>
              <a:gd name="connsiteX40" fmla="*/ 0 w 338138"/>
              <a:gd name="connsiteY40" fmla="*/ 263839 h 295275"/>
              <a:gd name="connsiteX41" fmla="*/ 55913 w 338138"/>
              <a:gd name="connsiteY41" fmla="*/ 180008 h 295275"/>
              <a:gd name="connsiteX42" fmla="*/ 63954 w 338138"/>
              <a:gd name="connsiteY42" fmla="*/ 178487 h 295275"/>
              <a:gd name="connsiteX43" fmla="*/ 70942 w 338138"/>
              <a:gd name="connsiteY43" fmla="*/ 183150 h 295275"/>
              <a:gd name="connsiteX44" fmla="*/ 92198 w 338138"/>
              <a:gd name="connsiteY44" fmla="*/ 187325 h 295275"/>
              <a:gd name="connsiteX45" fmla="*/ 117104 w 338138"/>
              <a:gd name="connsiteY45" fmla="*/ 180908 h 295275"/>
              <a:gd name="connsiteX46" fmla="*/ 242887 w 338138"/>
              <a:gd name="connsiteY46" fmla="*/ 82550 h 295275"/>
              <a:gd name="connsiteX47" fmla="*/ 299773 w 338138"/>
              <a:gd name="connsiteY47" fmla="*/ 137730 h 295275"/>
              <a:gd name="connsiteX48" fmla="*/ 278606 w 338138"/>
              <a:gd name="connsiteY48" fmla="*/ 179771 h 295275"/>
              <a:gd name="connsiteX49" fmla="*/ 338138 w 338138"/>
              <a:gd name="connsiteY49" fmla="*/ 263854 h 295275"/>
              <a:gd name="connsiteX50" fmla="*/ 330201 w 338138"/>
              <a:gd name="connsiteY50" fmla="*/ 273050 h 295275"/>
              <a:gd name="connsiteX51" fmla="*/ 292001 w 338138"/>
              <a:gd name="connsiteY51" fmla="*/ 273050 h 295275"/>
              <a:gd name="connsiteX52" fmla="*/ 290768 w 338138"/>
              <a:gd name="connsiteY52" fmla="*/ 273050 h 295275"/>
              <a:gd name="connsiteX53" fmla="*/ 287278 w 338138"/>
              <a:gd name="connsiteY53" fmla="*/ 255971 h 295275"/>
              <a:gd name="connsiteX54" fmla="*/ 306429 w 338138"/>
              <a:gd name="connsiteY54" fmla="*/ 255971 h 295275"/>
              <a:gd name="connsiteX55" fmla="*/ 320940 w 338138"/>
              <a:gd name="connsiteY55" fmla="*/ 255971 h 295275"/>
              <a:gd name="connsiteX56" fmla="*/ 253471 w 338138"/>
              <a:gd name="connsiteY56" fmla="*/ 190281 h 295275"/>
              <a:gd name="connsiteX57" fmla="*/ 245533 w 338138"/>
              <a:gd name="connsiteY57" fmla="*/ 182399 h 295275"/>
              <a:gd name="connsiteX58" fmla="*/ 252148 w 338138"/>
              <a:gd name="connsiteY58" fmla="*/ 174516 h 295275"/>
              <a:gd name="connsiteX59" fmla="*/ 283898 w 338138"/>
              <a:gd name="connsiteY59" fmla="*/ 137730 h 295275"/>
              <a:gd name="connsiteX60" fmla="*/ 242887 w 338138"/>
              <a:gd name="connsiteY60" fmla="*/ 98316 h 295275"/>
              <a:gd name="connsiteX61" fmla="*/ 234950 w 338138"/>
              <a:gd name="connsiteY61" fmla="*/ 90433 h 295275"/>
              <a:gd name="connsiteX62" fmla="*/ 242887 w 338138"/>
              <a:gd name="connsiteY62" fmla="*/ 82550 h 295275"/>
              <a:gd name="connsiteX63" fmla="*/ 182562 w 338138"/>
              <a:gd name="connsiteY63" fmla="*/ 79375 h 295275"/>
              <a:gd name="connsiteX64" fmla="*/ 134937 w 338138"/>
              <a:gd name="connsiteY64" fmla="*/ 127000 h 295275"/>
              <a:gd name="connsiteX65" fmla="*/ 182562 w 338138"/>
              <a:gd name="connsiteY65" fmla="*/ 174625 h 295275"/>
              <a:gd name="connsiteX66" fmla="*/ 230187 w 338138"/>
              <a:gd name="connsiteY66" fmla="*/ 127000 h 295275"/>
              <a:gd name="connsiteX67" fmla="*/ 182562 w 338138"/>
              <a:gd name="connsiteY67" fmla="*/ 79375 h 295275"/>
              <a:gd name="connsiteX68" fmla="*/ 92198 w 338138"/>
              <a:gd name="connsiteY68" fmla="*/ 79375 h 295275"/>
              <a:gd name="connsiteX69" fmla="*/ 112815 w 338138"/>
              <a:gd name="connsiteY69" fmla="*/ 83325 h 295275"/>
              <a:gd name="connsiteX70" fmla="*/ 129438 w 338138"/>
              <a:gd name="connsiteY70" fmla="*/ 94484 h 295275"/>
              <a:gd name="connsiteX71" fmla="*/ 124114 w 338138"/>
              <a:gd name="connsiteY71" fmla="*/ 102283 h 295275"/>
              <a:gd name="connsiteX72" fmla="*/ 123146 w 338138"/>
              <a:gd name="connsiteY72" fmla="*/ 107021 h 295275"/>
              <a:gd name="connsiteX73" fmla="*/ 118588 w 338138"/>
              <a:gd name="connsiteY73" fmla="*/ 107021 h 295275"/>
              <a:gd name="connsiteX74" fmla="*/ 92198 w 338138"/>
              <a:gd name="connsiteY74" fmla="*/ 95173 h 295275"/>
              <a:gd name="connsiteX75" fmla="*/ 53934 w 338138"/>
              <a:gd name="connsiteY75" fmla="*/ 133350 h 295275"/>
              <a:gd name="connsiteX76" fmla="*/ 92198 w 338138"/>
              <a:gd name="connsiteY76" fmla="*/ 171528 h 295275"/>
              <a:gd name="connsiteX77" fmla="*/ 123866 w 338138"/>
              <a:gd name="connsiteY77" fmla="*/ 154414 h 295275"/>
              <a:gd name="connsiteX78" fmla="*/ 125791 w 338138"/>
              <a:gd name="connsiteY78" fmla="*/ 154174 h 295275"/>
              <a:gd name="connsiteX79" fmla="*/ 134034 w 338138"/>
              <a:gd name="connsiteY79" fmla="*/ 166249 h 295275"/>
              <a:gd name="connsiteX80" fmla="*/ 120516 w 338138"/>
              <a:gd name="connsiteY80" fmla="*/ 177954 h 295275"/>
              <a:gd name="connsiteX81" fmla="*/ 116465 w 338138"/>
              <a:gd name="connsiteY81" fmla="*/ 176163 h 295275"/>
              <a:gd name="connsiteX82" fmla="*/ 92774 w 338138"/>
              <a:gd name="connsiteY82" fmla="*/ 173037 h 295275"/>
              <a:gd name="connsiteX83" fmla="*/ 63954 w 338138"/>
              <a:gd name="connsiteY83" fmla="*/ 178487 h 295275"/>
              <a:gd name="connsiteX84" fmla="*/ 53769 w 338138"/>
              <a:gd name="connsiteY84" fmla="*/ 171692 h 295275"/>
              <a:gd name="connsiteX85" fmla="*/ 38100 w 338138"/>
              <a:gd name="connsiteY85" fmla="*/ 133350 h 295275"/>
              <a:gd name="connsiteX86" fmla="*/ 92198 w 338138"/>
              <a:gd name="connsiteY86" fmla="*/ 79375 h 295275"/>
              <a:gd name="connsiteX87" fmla="*/ 183356 w 338138"/>
              <a:gd name="connsiteY87" fmla="*/ 63500 h 295275"/>
              <a:gd name="connsiteX88" fmla="*/ 247650 w 338138"/>
              <a:gd name="connsiteY88" fmla="*/ 127000 h 295275"/>
              <a:gd name="connsiteX89" fmla="*/ 228819 w 338138"/>
              <a:gd name="connsiteY89" fmla="*/ 171902 h 295275"/>
              <a:gd name="connsiteX90" fmla="*/ 213017 w 338138"/>
              <a:gd name="connsiteY90" fmla="*/ 182424 h 295275"/>
              <a:gd name="connsiteX91" fmla="*/ 182696 w 338138"/>
              <a:gd name="connsiteY91" fmla="*/ 176212 h 295275"/>
              <a:gd name="connsiteX92" fmla="*/ 153417 w 338138"/>
              <a:gd name="connsiteY92" fmla="*/ 182239 h 295275"/>
              <a:gd name="connsiteX93" fmla="*/ 137893 w 338138"/>
              <a:gd name="connsiteY93" fmla="*/ 171902 h 295275"/>
              <a:gd name="connsiteX94" fmla="*/ 134034 w 338138"/>
              <a:gd name="connsiteY94" fmla="*/ 166249 h 295275"/>
              <a:gd name="connsiteX95" fmla="*/ 137061 w 338138"/>
              <a:gd name="connsiteY95" fmla="*/ 163629 h 295275"/>
              <a:gd name="connsiteX96" fmla="*/ 134422 w 338138"/>
              <a:gd name="connsiteY96" fmla="*/ 153097 h 295275"/>
              <a:gd name="connsiteX97" fmla="*/ 125791 w 338138"/>
              <a:gd name="connsiteY97" fmla="*/ 154174 h 295275"/>
              <a:gd name="connsiteX98" fmla="*/ 124114 w 338138"/>
              <a:gd name="connsiteY98" fmla="*/ 151717 h 295275"/>
              <a:gd name="connsiteX99" fmla="*/ 119062 w 338138"/>
              <a:gd name="connsiteY99" fmla="*/ 127000 h 295275"/>
              <a:gd name="connsiteX100" fmla="*/ 123146 w 338138"/>
              <a:gd name="connsiteY100" fmla="*/ 107021 h 295275"/>
              <a:gd name="connsiteX101" fmla="*/ 130463 w 338138"/>
              <a:gd name="connsiteY101" fmla="*/ 107021 h 295275"/>
              <a:gd name="connsiteX102" fmla="*/ 130463 w 338138"/>
              <a:gd name="connsiteY102" fmla="*/ 95173 h 295275"/>
              <a:gd name="connsiteX103" fmla="*/ 129438 w 338138"/>
              <a:gd name="connsiteY103" fmla="*/ 94484 h 295275"/>
              <a:gd name="connsiteX104" fmla="*/ 137893 w 338138"/>
              <a:gd name="connsiteY104" fmla="*/ 82099 h 295275"/>
              <a:gd name="connsiteX105" fmla="*/ 183356 w 338138"/>
              <a:gd name="connsiteY105" fmla="*/ 63500 h 295275"/>
              <a:gd name="connsiteX106" fmla="*/ 284162 w 338138"/>
              <a:gd name="connsiteY106" fmla="*/ 36513 h 295275"/>
              <a:gd name="connsiteX107" fmla="*/ 300037 w 338138"/>
              <a:gd name="connsiteY107" fmla="*/ 36513 h 295275"/>
              <a:gd name="connsiteX108" fmla="*/ 300037 w 338138"/>
              <a:gd name="connsiteY108" fmla="*/ 46752 h 295275"/>
              <a:gd name="connsiteX109" fmla="*/ 300037 w 338138"/>
              <a:gd name="connsiteY109" fmla="*/ 52282 h 295275"/>
              <a:gd name="connsiteX110" fmla="*/ 292100 w 338138"/>
              <a:gd name="connsiteY110" fmla="*/ 60325 h 295275"/>
              <a:gd name="connsiteX111" fmla="*/ 284162 w 338138"/>
              <a:gd name="connsiteY111" fmla="*/ 52282 h 295275"/>
              <a:gd name="connsiteX112" fmla="*/ 300037 w 338138"/>
              <a:gd name="connsiteY112" fmla="*/ 19050 h 295275"/>
              <a:gd name="connsiteX113" fmla="*/ 302507 w 338138"/>
              <a:gd name="connsiteY113" fmla="*/ 19050 h 295275"/>
              <a:gd name="connsiteX114" fmla="*/ 307869 w 338138"/>
              <a:gd name="connsiteY114" fmla="*/ 19050 h 295275"/>
              <a:gd name="connsiteX115" fmla="*/ 315912 w 338138"/>
              <a:gd name="connsiteY115" fmla="*/ 28453 h 295275"/>
              <a:gd name="connsiteX116" fmla="*/ 307869 w 338138"/>
              <a:gd name="connsiteY116" fmla="*/ 36513 h 295275"/>
              <a:gd name="connsiteX117" fmla="*/ 300037 w 338138"/>
              <a:gd name="connsiteY117" fmla="*/ 36513 h 295275"/>
              <a:gd name="connsiteX118" fmla="*/ 300037 w 338138"/>
              <a:gd name="connsiteY118" fmla="*/ 33619 h 295275"/>
              <a:gd name="connsiteX119" fmla="*/ 264971 w 338138"/>
              <a:gd name="connsiteY119" fmla="*/ 19050 h 295275"/>
              <a:gd name="connsiteX120" fmla="*/ 284162 w 338138"/>
              <a:gd name="connsiteY120" fmla="*/ 19050 h 295275"/>
              <a:gd name="connsiteX121" fmla="*/ 284162 w 338138"/>
              <a:gd name="connsiteY121" fmla="*/ 26707 h 295275"/>
              <a:gd name="connsiteX122" fmla="*/ 284162 w 338138"/>
              <a:gd name="connsiteY122" fmla="*/ 36513 h 295275"/>
              <a:gd name="connsiteX123" fmla="*/ 283068 w 338138"/>
              <a:gd name="connsiteY123" fmla="*/ 36513 h 295275"/>
              <a:gd name="connsiteX124" fmla="*/ 264971 w 338138"/>
              <a:gd name="connsiteY124" fmla="*/ 36513 h 295275"/>
              <a:gd name="connsiteX125" fmla="*/ 255587 w 338138"/>
              <a:gd name="connsiteY125" fmla="*/ 28453 h 295275"/>
              <a:gd name="connsiteX126" fmla="*/ 264971 w 338138"/>
              <a:gd name="connsiteY126" fmla="*/ 19050 h 295275"/>
              <a:gd name="connsiteX127" fmla="*/ 292100 w 338138"/>
              <a:gd name="connsiteY127" fmla="*/ 0 h 295275"/>
              <a:gd name="connsiteX128" fmla="*/ 300037 w 338138"/>
              <a:gd name="connsiteY128" fmla="*/ 8044 h 295275"/>
              <a:gd name="connsiteX129" fmla="*/ 300037 w 338138"/>
              <a:gd name="connsiteY129" fmla="*/ 19050 h 295275"/>
              <a:gd name="connsiteX130" fmla="*/ 289771 w 338138"/>
              <a:gd name="connsiteY130" fmla="*/ 19050 h 295275"/>
              <a:gd name="connsiteX131" fmla="*/ 284162 w 338138"/>
              <a:gd name="connsiteY131" fmla="*/ 19050 h 295275"/>
              <a:gd name="connsiteX132" fmla="*/ 284162 w 338138"/>
              <a:gd name="connsiteY132" fmla="*/ 13574 h 295275"/>
              <a:gd name="connsiteX133" fmla="*/ 284162 w 338138"/>
              <a:gd name="connsiteY133" fmla="*/ 8044 h 295275"/>
              <a:gd name="connsiteX134" fmla="*/ 292100 w 338138"/>
              <a:gd name="connsiteY134" fmla="*/ 0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338138" h="295275">
                <a:moveTo>
                  <a:pt x="153417" y="182239"/>
                </a:moveTo>
                <a:lnTo>
                  <a:pt x="158329" y="185510"/>
                </a:lnTo>
                <a:cubicBezTo>
                  <a:pt x="166022" y="188723"/>
                  <a:pt x="174479" y="190500"/>
                  <a:pt x="183356" y="190500"/>
                </a:cubicBezTo>
                <a:cubicBezTo>
                  <a:pt x="192233" y="190500"/>
                  <a:pt x="200690" y="188723"/>
                  <a:pt x="208382" y="185510"/>
                </a:cubicBezTo>
                <a:lnTo>
                  <a:pt x="213017" y="182424"/>
                </a:lnTo>
                <a:lnTo>
                  <a:pt x="225680" y="185018"/>
                </a:lnTo>
                <a:cubicBezTo>
                  <a:pt x="252189" y="196345"/>
                  <a:pt x="273579" y="217760"/>
                  <a:pt x="284893" y="244301"/>
                </a:cubicBezTo>
                <a:lnTo>
                  <a:pt x="287278" y="255971"/>
                </a:lnTo>
                <a:lnTo>
                  <a:pt x="286544" y="255971"/>
                </a:lnTo>
                <a:cubicBezTo>
                  <a:pt x="282575" y="255971"/>
                  <a:pt x="278606" y="259912"/>
                  <a:pt x="278606" y="263854"/>
                </a:cubicBezTo>
                <a:cubicBezTo>
                  <a:pt x="278606" y="269109"/>
                  <a:pt x="282575" y="273050"/>
                  <a:pt x="286544" y="273050"/>
                </a:cubicBezTo>
                <a:lnTo>
                  <a:pt x="290768" y="273050"/>
                </a:lnTo>
                <a:lnTo>
                  <a:pt x="293688" y="287338"/>
                </a:lnTo>
                <a:cubicBezTo>
                  <a:pt x="293688" y="291306"/>
                  <a:pt x="289724" y="295275"/>
                  <a:pt x="285760" y="295275"/>
                </a:cubicBezTo>
                <a:cubicBezTo>
                  <a:pt x="280474" y="295275"/>
                  <a:pt x="276510" y="291306"/>
                  <a:pt x="276510" y="287338"/>
                </a:cubicBezTo>
                <a:cubicBezTo>
                  <a:pt x="276510" y="235744"/>
                  <a:pt x="235549" y="193410"/>
                  <a:pt x="182696" y="193410"/>
                </a:cubicBezTo>
                <a:cubicBezTo>
                  <a:pt x="131164" y="193410"/>
                  <a:pt x="88881" y="235744"/>
                  <a:pt x="88881" y="287338"/>
                </a:cubicBezTo>
                <a:cubicBezTo>
                  <a:pt x="88881" y="291306"/>
                  <a:pt x="86238" y="295275"/>
                  <a:pt x="80953" y="295275"/>
                </a:cubicBezTo>
                <a:cubicBezTo>
                  <a:pt x="76989" y="295275"/>
                  <a:pt x="73025" y="291306"/>
                  <a:pt x="73025" y="287338"/>
                </a:cubicBezTo>
                <a:lnTo>
                  <a:pt x="77268" y="266075"/>
                </a:lnTo>
                <a:lnTo>
                  <a:pt x="79521" y="263839"/>
                </a:lnTo>
                <a:lnTo>
                  <a:pt x="77977" y="262525"/>
                </a:lnTo>
                <a:lnTo>
                  <a:pt x="81613" y="244301"/>
                </a:lnTo>
                <a:cubicBezTo>
                  <a:pt x="87147" y="231031"/>
                  <a:pt x="95157" y="219042"/>
                  <a:pt x="105067" y="208955"/>
                </a:cubicBezTo>
                <a:lnTo>
                  <a:pt x="121487" y="197677"/>
                </a:lnTo>
                <a:lnTo>
                  <a:pt x="131209" y="200672"/>
                </a:lnTo>
                <a:cubicBezTo>
                  <a:pt x="135185" y="201988"/>
                  <a:pt x="140487" y="200672"/>
                  <a:pt x="141812" y="196725"/>
                </a:cubicBezTo>
                <a:cubicBezTo>
                  <a:pt x="144463" y="192777"/>
                  <a:pt x="143137" y="188829"/>
                  <a:pt x="139161" y="186197"/>
                </a:cubicBezTo>
                <a:lnTo>
                  <a:pt x="138577" y="185939"/>
                </a:lnTo>
                <a:lnTo>
                  <a:pt x="139917" y="185018"/>
                </a:lnTo>
                <a:close/>
                <a:moveTo>
                  <a:pt x="120516" y="177954"/>
                </a:moveTo>
                <a:lnTo>
                  <a:pt x="138577" y="185939"/>
                </a:lnTo>
                <a:lnTo>
                  <a:pt x="121487" y="197677"/>
                </a:lnTo>
                <a:lnTo>
                  <a:pt x="92774" y="188829"/>
                </a:lnTo>
                <a:cubicBezTo>
                  <a:pt x="51688" y="188829"/>
                  <a:pt x="19880" y="217780"/>
                  <a:pt x="17229" y="255943"/>
                </a:cubicBezTo>
                <a:cubicBezTo>
                  <a:pt x="70243" y="255943"/>
                  <a:pt x="70243" y="255943"/>
                  <a:pt x="70243" y="255943"/>
                </a:cubicBezTo>
                <a:lnTo>
                  <a:pt x="77977" y="262525"/>
                </a:lnTo>
                <a:lnTo>
                  <a:pt x="77268" y="266075"/>
                </a:lnTo>
                <a:lnTo>
                  <a:pt x="70243" y="273050"/>
                </a:lnTo>
                <a:cubicBezTo>
                  <a:pt x="7952" y="273050"/>
                  <a:pt x="7952" y="273050"/>
                  <a:pt x="7952" y="273050"/>
                </a:cubicBezTo>
                <a:cubicBezTo>
                  <a:pt x="3976" y="273050"/>
                  <a:pt x="0" y="269102"/>
                  <a:pt x="0" y="263839"/>
                </a:cubicBezTo>
                <a:cubicBezTo>
                  <a:pt x="0" y="225347"/>
                  <a:pt x="22365" y="193517"/>
                  <a:pt x="55913" y="180008"/>
                </a:cubicBezTo>
                <a:lnTo>
                  <a:pt x="63954" y="178487"/>
                </a:lnTo>
                <a:lnTo>
                  <a:pt x="70942" y="183150"/>
                </a:lnTo>
                <a:cubicBezTo>
                  <a:pt x="77437" y="185844"/>
                  <a:pt x="84611" y="187325"/>
                  <a:pt x="92198" y="187325"/>
                </a:cubicBezTo>
                <a:cubicBezTo>
                  <a:pt x="100775" y="187325"/>
                  <a:pt x="109352" y="185022"/>
                  <a:pt x="117104" y="180908"/>
                </a:cubicBezTo>
                <a:close/>
                <a:moveTo>
                  <a:pt x="242887" y="82550"/>
                </a:moveTo>
                <a:cubicBezTo>
                  <a:pt x="273315" y="82550"/>
                  <a:pt x="299773" y="108826"/>
                  <a:pt x="299773" y="137730"/>
                </a:cubicBezTo>
                <a:cubicBezTo>
                  <a:pt x="299773" y="154809"/>
                  <a:pt x="291836" y="169261"/>
                  <a:pt x="278606" y="179771"/>
                </a:cubicBezTo>
                <a:cubicBezTo>
                  <a:pt x="314326" y="192909"/>
                  <a:pt x="338138" y="225754"/>
                  <a:pt x="338138" y="263854"/>
                </a:cubicBezTo>
                <a:cubicBezTo>
                  <a:pt x="338138" y="269109"/>
                  <a:pt x="334169" y="273050"/>
                  <a:pt x="330201" y="273050"/>
                </a:cubicBezTo>
                <a:cubicBezTo>
                  <a:pt x="308373" y="273050"/>
                  <a:pt x="297458" y="273050"/>
                  <a:pt x="292001" y="273050"/>
                </a:cubicBezTo>
                <a:lnTo>
                  <a:pt x="290768" y="273050"/>
                </a:lnTo>
                <a:lnTo>
                  <a:pt x="287278" y="255971"/>
                </a:lnTo>
                <a:lnTo>
                  <a:pt x="306429" y="255971"/>
                </a:lnTo>
                <a:cubicBezTo>
                  <a:pt x="320940" y="255971"/>
                  <a:pt x="320940" y="255971"/>
                  <a:pt x="320940" y="255971"/>
                </a:cubicBezTo>
                <a:cubicBezTo>
                  <a:pt x="318294" y="221812"/>
                  <a:pt x="289190" y="194223"/>
                  <a:pt x="253471" y="190281"/>
                </a:cubicBezTo>
                <a:cubicBezTo>
                  <a:pt x="249502" y="190281"/>
                  <a:pt x="246856" y="186340"/>
                  <a:pt x="245533" y="182399"/>
                </a:cubicBezTo>
                <a:cubicBezTo>
                  <a:pt x="245533" y="178457"/>
                  <a:pt x="248179" y="174516"/>
                  <a:pt x="252148" y="174516"/>
                </a:cubicBezTo>
                <a:cubicBezTo>
                  <a:pt x="270669" y="170574"/>
                  <a:pt x="283898" y="156123"/>
                  <a:pt x="283898" y="137730"/>
                </a:cubicBezTo>
                <a:cubicBezTo>
                  <a:pt x="283898" y="116709"/>
                  <a:pt x="264054" y="98316"/>
                  <a:pt x="242887" y="98316"/>
                </a:cubicBezTo>
                <a:cubicBezTo>
                  <a:pt x="237596" y="98316"/>
                  <a:pt x="234950" y="94374"/>
                  <a:pt x="234950" y="90433"/>
                </a:cubicBezTo>
                <a:cubicBezTo>
                  <a:pt x="234950" y="86492"/>
                  <a:pt x="237596" y="82550"/>
                  <a:pt x="242887" y="82550"/>
                </a:cubicBezTo>
                <a:close/>
                <a:moveTo>
                  <a:pt x="182562" y="79375"/>
                </a:moveTo>
                <a:cubicBezTo>
                  <a:pt x="156259" y="79375"/>
                  <a:pt x="134937" y="100697"/>
                  <a:pt x="134937" y="127000"/>
                </a:cubicBezTo>
                <a:cubicBezTo>
                  <a:pt x="134937" y="153303"/>
                  <a:pt x="156259" y="174625"/>
                  <a:pt x="182562" y="174625"/>
                </a:cubicBezTo>
                <a:cubicBezTo>
                  <a:pt x="208865" y="174625"/>
                  <a:pt x="230187" y="153303"/>
                  <a:pt x="230187" y="127000"/>
                </a:cubicBezTo>
                <a:cubicBezTo>
                  <a:pt x="230187" y="100697"/>
                  <a:pt x="208865" y="79375"/>
                  <a:pt x="182562" y="79375"/>
                </a:cubicBezTo>
                <a:close/>
                <a:moveTo>
                  <a:pt x="92198" y="79375"/>
                </a:moveTo>
                <a:cubicBezTo>
                  <a:pt x="99456" y="79375"/>
                  <a:pt x="106383" y="80692"/>
                  <a:pt x="112815" y="83325"/>
                </a:cubicBezTo>
                <a:lnTo>
                  <a:pt x="129438" y="94484"/>
                </a:lnTo>
                <a:lnTo>
                  <a:pt x="124114" y="102283"/>
                </a:lnTo>
                <a:lnTo>
                  <a:pt x="123146" y="107021"/>
                </a:lnTo>
                <a:lnTo>
                  <a:pt x="118588" y="107021"/>
                </a:lnTo>
                <a:cubicBezTo>
                  <a:pt x="111991" y="99122"/>
                  <a:pt x="102754" y="95173"/>
                  <a:pt x="92198" y="95173"/>
                </a:cubicBezTo>
                <a:cubicBezTo>
                  <a:pt x="71087" y="95173"/>
                  <a:pt x="53934" y="112287"/>
                  <a:pt x="53934" y="133350"/>
                </a:cubicBezTo>
                <a:cubicBezTo>
                  <a:pt x="53934" y="154414"/>
                  <a:pt x="71087" y="171528"/>
                  <a:pt x="92198" y="171528"/>
                </a:cubicBezTo>
                <a:cubicBezTo>
                  <a:pt x="104074" y="171528"/>
                  <a:pt x="115949" y="164945"/>
                  <a:pt x="123866" y="154414"/>
                </a:cubicBezTo>
                <a:lnTo>
                  <a:pt x="125791" y="154174"/>
                </a:lnTo>
                <a:lnTo>
                  <a:pt x="134034" y="166249"/>
                </a:lnTo>
                <a:lnTo>
                  <a:pt x="120516" y="177954"/>
                </a:lnTo>
                <a:lnTo>
                  <a:pt x="116465" y="176163"/>
                </a:lnTo>
                <a:cubicBezTo>
                  <a:pt x="108678" y="174024"/>
                  <a:pt x="100726" y="173037"/>
                  <a:pt x="92774" y="173037"/>
                </a:cubicBezTo>
                <a:lnTo>
                  <a:pt x="63954" y="178487"/>
                </a:lnTo>
                <a:lnTo>
                  <a:pt x="53769" y="171692"/>
                </a:lnTo>
                <a:cubicBezTo>
                  <a:pt x="44037" y="161983"/>
                  <a:pt x="38100" y="148490"/>
                  <a:pt x="38100" y="133350"/>
                </a:cubicBezTo>
                <a:cubicBezTo>
                  <a:pt x="38100" y="103072"/>
                  <a:pt x="61850" y="79375"/>
                  <a:pt x="92198" y="79375"/>
                </a:cubicBezTo>
                <a:close/>
                <a:moveTo>
                  <a:pt x="183356" y="63500"/>
                </a:moveTo>
                <a:cubicBezTo>
                  <a:pt x="218865" y="63500"/>
                  <a:pt x="247650" y="91930"/>
                  <a:pt x="247650" y="127000"/>
                </a:cubicBezTo>
                <a:cubicBezTo>
                  <a:pt x="247650" y="144535"/>
                  <a:pt x="240454" y="160410"/>
                  <a:pt x="228819" y="171902"/>
                </a:cubicBezTo>
                <a:lnTo>
                  <a:pt x="213017" y="182424"/>
                </a:lnTo>
                <a:lnTo>
                  <a:pt x="182696" y="176212"/>
                </a:lnTo>
                <a:lnTo>
                  <a:pt x="153417" y="182239"/>
                </a:lnTo>
                <a:lnTo>
                  <a:pt x="137893" y="171902"/>
                </a:lnTo>
                <a:lnTo>
                  <a:pt x="134034" y="166249"/>
                </a:lnTo>
                <a:lnTo>
                  <a:pt x="137061" y="163629"/>
                </a:lnTo>
                <a:cubicBezTo>
                  <a:pt x="139700" y="160996"/>
                  <a:pt x="138380" y="155730"/>
                  <a:pt x="134422" y="153097"/>
                </a:cubicBezTo>
                <a:lnTo>
                  <a:pt x="125791" y="154174"/>
                </a:lnTo>
                <a:lnTo>
                  <a:pt x="124114" y="151717"/>
                </a:lnTo>
                <a:cubicBezTo>
                  <a:pt x="120861" y="144120"/>
                  <a:pt x="119062" y="135768"/>
                  <a:pt x="119062" y="127000"/>
                </a:cubicBezTo>
                <a:lnTo>
                  <a:pt x="123146" y="107021"/>
                </a:lnTo>
                <a:lnTo>
                  <a:pt x="130463" y="107021"/>
                </a:lnTo>
                <a:cubicBezTo>
                  <a:pt x="133102" y="103072"/>
                  <a:pt x="133102" y="97806"/>
                  <a:pt x="130463" y="95173"/>
                </a:cubicBezTo>
                <a:lnTo>
                  <a:pt x="129438" y="94484"/>
                </a:lnTo>
                <a:lnTo>
                  <a:pt x="137893" y="82099"/>
                </a:lnTo>
                <a:cubicBezTo>
                  <a:pt x="149528" y="70608"/>
                  <a:pt x="165601" y="63500"/>
                  <a:pt x="183356" y="63500"/>
                </a:cubicBezTo>
                <a:close/>
                <a:moveTo>
                  <a:pt x="284162" y="36513"/>
                </a:moveTo>
                <a:lnTo>
                  <a:pt x="300037" y="36513"/>
                </a:lnTo>
                <a:lnTo>
                  <a:pt x="300037" y="46752"/>
                </a:lnTo>
                <a:cubicBezTo>
                  <a:pt x="300037" y="52282"/>
                  <a:pt x="300037" y="52282"/>
                  <a:pt x="300037" y="52282"/>
                </a:cubicBezTo>
                <a:cubicBezTo>
                  <a:pt x="300037" y="56304"/>
                  <a:pt x="296068" y="60325"/>
                  <a:pt x="292100" y="60325"/>
                </a:cubicBezTo>
                <a:cubicBezTo>
                  <a:pt x="286808" y="60325"/>
                  <a:pt x="284162" y="56304"/>
                  <a:pt x="284162" y="52282"/>
                </a:cubicBezTo>
                <a:close/>
                <a:moveTo>
                  <a:pt x="300037" y="19050"/>
                </a:moveTo>
                <a:lnTo>
                  <a:pt x="302507" y="19050"/>
                </a:lnTo>
                <a:cubicBezTo>
                  <a:pt x="307869" y="19050"/>
                  <a:pt x="307869" y="19050"/>
                  <a:pt x="307869" y="19050"/>
                </a:cubicBezTo>
                <a:cubicBezTo>
                  <a:pt x="313231" y="19050"/>
                  <a:pt x="315912" y="23080"/>
                  <a:pt x="315912" y="28453"/>
                </a:cubicBezTo>
                <a:cubicBezTo>
                  <a:pt x="315912" y="32483"/>
                  <a:pt x="313231" y="36513"/>
                  <a:pt x="307869" y="36513"/>
                </a:cubicBezTo>
                <a:lnTo>
                  <a:pt x="300037" y="36513"/>
                </a:lnTo>
                <a:lnTo>
                  <a:pt x="300037" y="33619"/>
                </a:lnTo>
                <a:close/>
                <a:moveTo>
                  <a:pt x="264971" y="19050"/>
                </a:moveTo>
                <a:lnTo>
                  <a:pt x="284162" y="19050"/>
                </a:lnTo>
                <a:lnTo>
                  <a:pt x="284162" y="26707"/>
                </a:lnTo>
                <a:lnTo>
                  <a:pt x="284162" y="36513"/>
                </a:lnTo>
                <a:lnTo>
                  <a:pt x="283068" y="36513"/>
                </a:lnTo>
                <a:cubicBezTo>
                  <a:pt x="264971" y="36513"/>
                  <a:pt x="264971" y="36513"/>
                  <a:pt x="264971" y="36513"/>
                </a:cubicBezTo>
                <a:cubicBezTo>
                  <a:pt x="259608" y="36513"/>
                  <a:pt x="255587" y="32483"/>
                  <a:pt x="255587" y="28453"/>
                </a:cubicBezTo>
                <a:cubicBezTo>
                  <a:pt x="255587" y="23080"/>
                  <a:pt x="259608" y="19050"/>
                  <a:pt x="264971" y="19050"/>
                </a:cubicBezTo>
                <a:close/>
                <a:moveTo>
                  <a:pt x="292100" y="0"/>
                </a:moveTo>
                <a:cubicBezTo>
                  <a:pt x="296068" y="0"/>
                  <a:pt x="300037" y="4022"/>
                  <a:pt x="300037" y="8044"/>
                </a:cubicBezTo>
                <a:lnTo>
                  <a:pt x="300037" y="19050"/>
                </a:lnTo>
                <a:lnTo>
                  <a:pt x="289771" y="19050"/>
                </a:lnTo>
                <a:lnTo>
                  <a:pt x="284162" y="19050"/>
                </a:lnTo>
                <a:lnTo>
                  <a:pt x="284162" y="13574"/>
                </a:lnTo>
                <a:cubicBezTo>
                  <a:pt x="284162" y="8044"/>
                  <a:pt x="284162" y="8044"/>
                  <a:pt x="284162" y="8044"/>
                </a:cubicBezTo>
                <a:cubicBezTo>
                  <a:pt x="284162" y="4022"/>
                  <a:pt x="286808" y="0"/>
                  <a:pt x="2921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椭圆 26"/>
          <p:cNvSpPr/>
          <p:nvPr/>
        </p:nvSpPr>
        <p:spPr>
          <a:xfrm>
            <a:off x="7744240" y="3508615"/>
            <a:ext cx="310062" cy="358294"/>
          </a:xfrm>
          <a:custGeom>
            <a:avLst/>
            <a:gdLst>
              <a:gd name="connsiteX0" fmla="*/ 6350 w 285750"/>
              <a:gd name="connsiteY0" fmla="*/ 223837 h 330200"/>
              <a:gd name="connsiteX1" fmla="*/ 100013 w 285750"/>
              <a:gd name="connsiteY1" fmla="*/ 223837 h 330200"/>
              <a:gd name="connsiteX2" fmla="*/ 100013 w 285750"/>
              <a:gd name="connsiteY2" fmla="*/ 238125 h 330200"/>
              <a:gd name="connsiteX3" fmla="*/ 61913 w 285750"/>
              <a:gd name="connsiteY3" fmla="*/ 238125 h 330200"/>
              <a:gd name="connsiteX4" fmla="*/ 61913 w 285750"/>
              <a:gd name="connsiteY4" fmla="*/ 330200 h 330200"/>
              <a:gd name="connsiteX5" fmla="*/ 44450 w 285750"/>
              <a:gd name="connsiteY5" fmla="*/ 330200 h 330200"/>
              <a:gd name="connsiteX6" fmla="*/ 44450 w 285750"/>
              <a:gd name="connsiteY6" fmla="*/ 238125 h 330200"/>
              <a:gd name="connsiteX7" fmla="*/ 6350 w 285750"/>
              <a:gd name="connsiteY7" fmla="*/ 238125 h 330200"/>
              <a:gd name="connsiteX8" fmla="*/ 104775 w 285750"/>
              <a:gd name="connsiteY8" fmla="*/ 130175 h 330200"/>
              <a:gd name="connsiteX9" fmla="*/ 285750 w 285750"/>
              <a:gd name="connsiteY9" fmla="*/ 130175 h 330200"/>
              <a:gd name="connsiteX10" fmla="*/ 285750 w 285750"/>
              <a:gd name="connsiteY10" fmla="*/ 157162 h 330200"/>
              <a:gd name="connsiteX11" fmla="*/ 211138 w 285750"/>
              <a:gd name="connsiteY11" fmla="*/ 157162 h 330200"/>
              <a:gd name="connsiteX12" fmla="*/ 211138 w 285750"/>
              <a:gd name="connsiteY12" fmla="*/ 330200 h 330200"/>
              <a:gd name="connsiteX13" fmla="*/ 179388 w 285750"/>
              <a:gd name="connsiteY13" fmla="*/ 330200 h 330200"/>
              <a:gd name="connsiteX14" fmla="*/ 179388 w 285750"/>
              <a:gd name="connsiteY14" fmla="*/ 157162 h 330200"/>
              <a:gd name="connsiteX15" fmla="*/ 104775 w 285750"/>
              <a:gd name="connsiteY15" fmla="*/ 157162 h 330200"/>
              <a:gd name="connsiteX16" fmla="*/ 173038 w 285750"/>
              <a:gd name="connsiteY16" fmla="*/ 95250 h 330200"/>
              <a:gd name="connsiteX17" fmla="*/ 258763 w 285750"/>
              <a:gd name="connsiteY17" fmla="*/ 95250 h 330200"/>
              <a:gd name="connsiteX18" fmla="*/ 258763 w 285750"/>
              <a:gd name="connsiteY18" fmla="*/ 120650 h 330200"/>
              <a:gd name="connsiteX19" fmla="*/ 173038 w 285750"/>
              <a:gd name="connsiteY19" fmla="*/ 120650 h 330200"/>
              <a:gd name="connsiteX20" fmla="*/ 188913 w 285750"/>
              <a:gd name="connsiteY20" fmla="*/ 63500 h 330200"/>
              <a:gd name="connsiteX21" fmla="*/ 277813 w 285750"/>
              <a:gd name="connsiteY21" fmla="*/ 63500 h 330200"/>
              <a:gd name="connsiteX22" fmla="*/ 277813 w 285750"/>
              <a:gd name="connsiteY22" fmla="*/ 90488 h 330200"/>
              <a:gd name="connsiteX23" fmla="*/ 188913 w 285750"/>
              <a:gd name="connsiteY23" fmla="*/ 90488 h 330200"/>
              <a:gd name="connsiteX24" fmla="*/ 44450 w 285750"/>
              <a:gd name="connsiteY24" fmla="*/ 63500 h 330200"/>
              <a:gd name="connsiteX25" fmla="*/ 82550 w 285750"/>
              <a:gd name="connsiteY25" fmla="*/ 63500 h 330200"/>
              <a:gd name="connsiteX26" fmla="*/ 79375 w 285750"/>
              <a:gd name="connsiteY26" fmla="*/ 88900 h 330200"/>
              <a:gd name="connsiteX27" fmla="*/ 158750 w 285750"/>
              <a:gd name="connsiteY27" fmla="*/ 88900 h 330200"/>
              <a:gd name="connsiteX28" fmla="*/ 158750 w 285750"/>
              <a:gd name="connsiteY28" fmla="*/ 123825 h 330200"/>
              <a:gd name="connsiteX29" fmla="*/ 74613 w 285750"/>
              <a:gd name="connsiteY29" fmla="*/ 123825 h 330200"/>
              <a:gd name="connsiteX30" fmla="*/ 66675 w 285750"/>
              <a:gd name="connsiteY30" fmla="*/ 174625 h 330200"/>
              <a:gd name="connsiteX31" fmla="*/ 146050 w 285750"/>
              <a:gd name="connsiteY31" fmla="*/ 174625 h 330200"/>
              <a:gd name="connsiteX32" fmla="*/ 146050 w 285750"/>
              <a:gd name="connsiteY32" fmla="*/ 330200 h 330200"/>
              <a:gd name="connsiteX33" fmla="*/ 107950 w 285750"/>
              <a:gd name="connsiteY33" fmla="*/ 330200 h 330200"/>
              <a:gd name="connsiteX34" fmla="*/ 107950 w 285750"/>
              <a:gd name="connsiteY34" fmla="*/ 212725 h 330200"/>
              <a:gd name="connsiteX35" fmla="*/ 0 w 285750"/>
              <a:gd name="connsiteY35" fmla="*/ 212725 h 330200"/>
              <a:gd name="connsiteX36" fmla="*/ 188913 w 285750"/>
              <a:gd name="connsiteY36" fmla="*/ 33337 h 330200"/>
              <a:gd name="connsiteX37" fmla="*/ 274638 w 285750"/>
              <a:gd name="connsiteY37" fmla="*/ 33337 h 330200"/>
              <a:gd name="connsiteX38" fmla="*/ 274638 w 285750"/>
              <a:gd name="connsiteY38" fmla="*/ 58737 h 330200"/>
              <a:gd name="connsiteX39" fmla="*/ 188913 w 285750"/>
              <a:gd name="connsiteY39" fmla="*/ 58737 h 330200"/>
              <a:gd name="connsiteX40" fmla="*/ 176213 w 285750"/>
              <a:gd name="connsiteY40" fmla="*/ 3175 h 330200"/>
              <a:gd name="connsiteX41" fmla="*/ 263526 w 285750"/>
              <a:gd name="connsiteY41" fmla="*/ 3175 h 330200"/>
              <a:gd name="connsiteX42" fmla="*/ 263526 w 285750"/>
              <a:gd name="connsiteY42" fmla="*/ 28575 h 330200"/>
              <a:gd name="connsiteX43" fmla="*/ 176213 w 285750"/>
              <a:gd name="connsiteY43" fmla="*/ 28575 h 330200"/>
              <a:gd name="connsiteX44" fmla="*/ 69057 w 285750"/>
              <a:gd name="connsiteY44" fmla="*/ 0 h 330200"/>
              <a:gd name="connsiteX45" fmla="*/ 96839 w 285750"/>
              <a:gd name="connsiteY45" fmla="*/ 27782 h 330200"/>
              <a:gd name="connsiteX46" fmla="*/ 69057 w 285750"/>
              <a:gd name="connsiteY46" fmla="*/ 55564 h 330200"/>
              <a:gd name="connsiteX47" fmla="*/ 41275 w 285750"/>
              <a:gd name="connsiteY47" fmla="*/ 27782 h 330200"/>
              <a:gd name="connsiteX48" fmla="*/ 69057 w 285750"/>
              <a:gd name="connsiteY48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85750" h="330200">
                <a:moveTo>
                  <a:pt x="6350" y="223837"/>
                </a:moveTo>
                <a:lnTo>
                  <a:pt x="100013" y="223837"/>
                </a:lnTo>
                <a:lnTo>
                  <a:pt x="100013" y="238125"/>
                </a:lnTo>
                <a:lnTo>
                  <a:pt x="61913" y="238125"/>
                </a:lnTo>
                <a:lnTo>
                  <a:pt x="61913" y="330200"/>
                </a:lnTo>
                <a:lnTo>
                  <a:pt x="44450" y="330200"/>
                </a:lnTo>
                <a:lnTo>
                  <a:pt x="44450" y="238125"/>
                </a:lnTo>
                <a:lnTo>
                  <a:pt x="6350" y="238125"/>
                </a:lnTo>
                <a:close/>
                <a:moveTo>
                  <a:pt x="104775" y="130175"/>
                </a:moveTo>
                <a:lnTo>
                  <a:pt x="285750" y="130175"/>
                </a:lnTo>
                <a:lnTo>
                  <a:pt x="285750" y="157162"/>
                </a:lnTo>
                <a:lnTo>
                  <a:pt x="211138" y="157162"/>
                </a:lnTo>
                <a:lnTo>
                  <a:pt x="211138" y="330200"/>
                </a:lnTo>
                <a:lnTo>
                  <a:pt x="179388" y="330200"/>
                </a:lnTo>
                <a:lnTo>
                  <a:pt x="179388" y="157162"/>
                </a:lnTo>
                <a:lnTo>
                  <a:pt x="104775" y="157162"/>
                </a:lnTo>
                <a:close/>
                <a:moveTo>
                  <a:pt x="173038" y="95250"/>
                </a:moveTo>
                <a:lnTo>
                  <a:pt x="258763" y="95250"/>
                </a:lnTo>
                <a:lnTo>
                  <a:pt x="258763" y="120650"/>
                </a:lnTo>
                <a:lnTo>
                  <a:pt x="173038" y="120650"/>
                </a:lnTo>
                <a:close/>
                <a:moveTo>
                  <a:pt x="188913" y="63500"/>
                </a:moveTo>
                <a:lnTo>
                  <a:pt x="277813" y="63500"/>
                </a:lnTo>
                <a:lnTo>
                  <a:pt x="277813" y="90488"/>
                </a:lnTo>
                <a:lnTo>
                  <a:pt x="188913" y="90488"/>
                </a:lnTo>
                <a:close/>
                <a:moveTo>
                  <a:pt x="44450" y="63500"/>
                </a:moveTo>
                <a:lnTo>
                  <a:pt x="82550" y="63500"/>
                </a:lnTo>
                <a:lnTo>
                  <a:pt x="79375" y="88900"/>
                </a:lnTo>
                <a:lnTo>
                  <a:pt x="158750" y="88900"/>
                </a:lnTo>
                <a:lnTo>
                  <a:pt x="158750" y="123825"/>
                </a:lnTo>
                <a:lnTo>
                  <a:pt x="74613" y="123825"/>
                </a:lnTo>
                <a:lnTo>
                  <a:pt x="66675" y="174625"/>
                </a:lnTo>
                <a:lnTo>
                  <a:pt x="146050" y="174625"/>
                </a:lnTo>
                <a:lnTo>
                  <a:pt x="146050" y="330200"/>
                </a:lnTo>
                <a:lnTo>
                  <a:pt x="107950" y="330200"/>
                </a:lnTo>
                <a:lnTo>
                  <a:pt x="107950" y="212725"/>
                </a:lnTo>
                <a:lnTo>
                  <a:pt x="0" y="212725"/>
                </a:lnTo>
                <a:close/>
                <a:moveTo>
                  <a:pt x="188913" y="33337"/>
                </a:moveTo>
                <a:lnTo>
                  <a:pt x="274638" y="33337"/>
                </a:lnTo>
                <a:lnTo>
                  <a:pt x="274638" y="58737"/>
                </a:lnTo>
                <a:lnTo>
                  <a:pt x="188913" y="58737"/>
                </a:lnTo>
                <a:close/>
                <a:moveTo>
                  <a:pt x="176213" y="3175"/>
                </a:moveTo>
                <a:lnTo>
                  <a:pt x="263526" y="3175"/>
                </a:lnTo>
                <a:lnTo>
                  <a:pt x="263526" y="28575"/>
                </a:lnTo>
                <a:lnTo>
                  <a:pt x="176213" y="28575"/>
                </a:lnTo>
                <a:close/>
                <a:moveTo>
                  <a:pt x="69057" y="0"/>
                </a:moveTo>
                <a:cubicBezTo>
                  <a:pt x="84401" y="0"/>
                  <a:pt x="96839" y="12438"/>
                  <a:pt x="96839" y="27782"/>
                </a:cubicBezTo>
                <a:cubicBezTo>
                  <a:pt x="96839" y="43126"/>
                  <a:pt x="84401" y="55564"/>
                  <a:pt x="69057" y="55564"/>
                </a:cubicBezTo>
                <a:cubicBezTo>
                  <a:pt x="53713" y="55564"/>
                  <a:pt x="41275" y="43126"/>
                  <a:pt x="41275" y="27782"/>
                </a:cubicBezTo>
                <a:cubicBezTo>
                  <a:pt x="41275" y="12438"/>
                  <a:pt x="53713" y="0"/>
                  <a:pt x="690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椭圆 27"/>
          <p:cNvSpPr/>
          <p:nvPr/>
        </p:nvSpPr>
        <p:spPr>
          <a:xfrm>
            <a:off x="9864919" y="3508615"/>
            <a:ext cx="356629" cy="358294"/>
          </a:xfrm>
          <a:custGeom>
            <a:avLst/>
            <a:gdLst>
              <a:gd name="connsiteX0" fmla="*/ 20267 w 325506"/>
              <a:gd name="connsiteY0" fmla="*/ 230187 h 327025"/>
              <a:gd name="connsiteX1" fmla="*/ 64006 w 325506"/>
              <a:gd name="connsiteY1" fmla="*/ 230187 h 327025"/>
              <a:gd name="connsiteX2" fmla="*/ 79443 w 325506"/>
              <a:gd name="connsiteY2" fmla="*/ 245681 h 327025"/>
              <a:gd name="connsiteX3" fmla="*/ 79443 w 325506"/>
              <a:gd name="connsiteY3" fmla="*/ 312822 h 327025"/>
              <a:gd name="connsiteX4" fmla="*/ 64006 w 325506"/>
              <a:gd name="connsiteY4" fmla="*/ 327025 h 327025"/>
              <a:gd name="connsiteX5" fmla="*/ 20267 w 325506"/>
              <a:gd name="connsiteY5" fmla="*/ 327025 h 327025"/>
              <a:gd name="connsiteX6" fmla="*/ 4830 w 325506"/>
              <a:gd name="connsiteY6" fmla="*/ 312822 h 327025"/>
              <a:gd name="connsiteX7" fmla="*/ 4830 w 325506"/>
              <a:gd name="connsiteY7" fmla="*/ 245681 h 327025"/>
              <a:gd name="connsiteX8" fmla="*/ 20267 w 325506"/>
              <a:gd name="connsiteY8" fmla="*/ 230187 h 327025"/>
              <a:gd name="connsiteX9" fmla="*/ 134896 w 325506"/>
              <a:gd name="connsiteY9" fmla="*/ 179387 h 327025"/>
              <a:gd name="connsiteX10" fmla="*/ 179565 w 325506"/>
              <a:gd name="connsiteY10" fmla="*/ 179387 h 327025"/>
              <a:gd name="connsiteX11" fmla="*/ 195330 w 325506"/>
              <a:gd name="connsiteY11" fmla="*/ 194793 h 327025"/>
              <a:gd name="connsiteX12" fmla="*/ 195330 w 325506"/>
              <a:gd name="connsiteY12" fmla="*/ 312903 h 327025"/>
              <a:gd name="connsiteX13" fmla="*/ 179565 w 325506"/>
              <a:gd name="connsiteY13" fmla="*/ 327025 h 327025"/>
              <a:gd name="connsiteX14" fmla="*/ 134896 w 325506"/>
              <a:gd name="connsiteY14" fmla="*/ 327025 h 327025"/>
              <a:gd name="connsiteX15" fmla="*/ 119130 w 325506"/>
              <a:gd name="connsiteY15" fmla="*/ 312903 h 327025"/>
              <a:gd name="connsiteX16" fmla="*/ 119130 w 325506"/>
              <a:gd name="connsiteY16" fmla="*/ 194793 h 327025"/>
              <a:gd name="connsiteX17" fmla="*/ 134896 w 325506"/>
              <a:gd name="connsiteY17" fmla="*/ 179387 h 327025"/>
              <a:gd name="connsiteX18" fmla="*/ 250698 w 325506"/>
              <a:gd name="connsiteY18" fmla="*/ 119062 h 327025"/>
              <a:gd name="connsiteX19" fmla="*/ 295538 w 325506"/>
              <a:gd name="connsiteY19" fmla="*/ 119062 h 327025"/>
              <a:gd name="connsiteX20" fmla="*/ 309630 w 325506"/>
              <a:gd name="connsiteY20" fmla="*/ 134562 h 327025"/>
              <a:gd name="connsiteX21" fmla="*/ 309630 w 325506"/>
              <a:gd name="connsiteY21" fmla="*/ 312816 h 327025"/>
              <a:gd name="connsiteX22" fmla="*/ 295538 w 325506"/>
              <a:gd name="connsiteY22" fmla="*/ 327025 h 327025"/>
              <a:gd name="connsiteX23" fmla="*/ 250698 w 325506"/>
              <a:gd name="connsiteY23" fmla="*/ 327025 h 327025"/>
              <a:gd name="connsiteX24" fmla="*/ 236605 w 325506"/>
              <a:gd name="connsiteY24" fmla="*/ 312816 h 327025"/>
              <a:gd name="connsiteX25" fmla="*/ 236605 w 325506"/>
              <a:gd name="connsiteY25" fmla="*/ 134562 h 327025"/>
              <a:gd name="connsiteX26" fmla="*/ 250698 w 325506"/>
              <a:gd name="connsiteY26" fmla="*/ 119062 h 327025"/>
              <a:gd name="connsiteX27" fmla="*/ 168401 w 325506"/>
              <a:gd name="connsiteY27" fmla="*/ 68262 h 327025"/>
              <a:gd name="connsiteX28" fmla="*/ 206017 w 325506"/>
              <a:gd name="connsiteY28" fmla="*/ 76019 h 327025"/>
              <a:gd name="connsiteX29" fmla="*/ 211205 w 325506"/>
              <a:gd name="connsiteY29" fmla="*/ 79898 h 327025"/>
              <a:gd name="connsiteX30" fmla="*/ 211205 w 325506"/>
              <a:gd name="connsiteY30" fmla="*/ 86363 h 327025"/>
              <a:gd name="connsiteX31" fmla="*/ 196937 w 325506"/>
              <a:gd name="connsiteY31" fmla="*/ 121272 h 327025"/>
              <a:gd name="connsiteX32" fmla="*/ 190452 w 325506"/>
              <a:gd name="connsiteY32" fmla="*/ 126443 h 327025"/>
              <a:gd name="connsiteX33" fmla="*/ 189154 w 325506"/>
              <a:gd name="connsiteY33" fmla="*/ 126443 h 327025"/>
              <a:gd name="connsiteX34" fmla="*/ 182669 w 325506"/>
              <a:gd name="connsiteY34" fmla="*/ 122564 h 327025"/>
              <a:gd name="connsiteX35" fmla="*/ 176183 w 325506"/>
              <a:gd name="connsiteY35" fmla="*/ 108342 h 327025"/>
              <a:gd name="connsiteX36" fmla="*/ 11451 w 325506"/>
              <a:gd name="connsiteY36" fmla="*/ 192382 h 327025"/>
              <a:gd name="connsiteX37" fmla="*/ 7559 w 325506"/>
              <a:gd name="connsiteY37" fmla="*/ 193675 h 327025"/>
              <a:gd name="connsiteX38" fmla="*/ 1074 w 325506"/>
              <a:gd name="connsiteY38" fmla="*/ 189796 h 327025"/>
              <a:gd name="connsiteX39" fmla="*/ 3668 w 325506"/>
              <a:gd name="connsiteY39" fmla="*/ 179453 h 327025"/>
              <a:gd name="connsiteX40" fmla="*/ 168401 w 325506"/>
              <a:gd name="connsiteY40" fmla="*/ 94120 h 327025"/>
              <a:gd name="connsiteX41" fmla="*/ 160618 w 325506"/>
              <a:gd name="connsiteY41" fmla="*/ 79898 h 327025"/>
              <a:gd name="connsiteX42" fmla="*/ 160618 w 325506"/>
              <a:gd name="connsiteY42" fmla="*/ 70848 h 327025"/>
              <a:gd name="connsiteX43" fmla="*/ 168401 w 325506"/>
              <a:gd name="connsiteY43" fmla="*/ 68262 h 327025"/>
              <a:gd name="connsiteX44" fmla="*/ 276293 w 325506"/>
              <a:gd name="connsiteY44" fmla="*/ 57150 h 327025"/>
              <a:gd name="connsiteX45" fmla="*/ 285818 w 325506"/>
              <a:gd name="connsiteY45" fmla="*/ 65210 h 327025"/>
              <a:gd name="connsiteX46" fmla="*/ 276293 w 325506"/>
              <a:gd name="connsiteY46" fmla="*/ 74613 h 327025"/>
              <a:gd name="connsiteX47" fmla="*/ 276293 w 325506"/>
              <a:gd name="connsiteY47" fmla="*/ 57150 h 327025"/>
              <a:gd name="connsiteX48" fmla="*/ 271531 w 325506"/>
              <a:gd name="connsiteY48" fmla="*/ 30162 h 327025"/>
              <a:gd name="connsiteX49" fmla="*/ 271531 w 325506"/>
              <a:gd name="connsiteY49" fmla="*/ 44450 h 327025"/>
              <a:gd name="connsiteX50" fmla="*/ 260418 w 325506"/>
              <a:gd name="connsiteY50" fmla="*/ 36656 h 327025"/>
              <a:gd name="connsiteX51" fmla="*/ 271531 w 325506"/>
              <a:gd name="connsiteY51" fmla="*/ 30162 h 327025"/>
              <a:gd name="connsiteX52" fmla="*/ 273761 w 325506"/>
              <a:gd name="connsiteY52" fmla="*/ 12700 h 327025"/>
              <a:gd name="connsiteX53" fmla="*/ 271187 w 325506"/>
              <a:gd name="connsiteY53" fmla="*/ 15293 h 327025"/>
              <a:gd name="connsiteX54" fmla="*/ 271187 w 325506"/>
              <a:gd name="connsiteY54" fmla="*/ 20479 h 327025"/>
              <a:gd name="connsiteX55" fmla="*/ 250592 w 325506"/>
              <a:gd name="connsiteY55" fmla="*/ 38629 h 327025"/>
              <a:gd name="connsiteX56" fmla="*/ 271187 w 325506"/>
              <a:gd name="connsiteY56" fmla="*/ 55483 h 327025"/>
              <a:gd name="connsiteX57" fmla="*/ 271187 w 325506"/>
              <a:gd name="connsiteY57" fmla="*/ 73634 h 327025"/>
              <a:gd name="connsiteX58" fmla="*/ 254454 w 325506"/>
              <a:gd name="connsiteY58" fmla="*/ 60669 h 327025"/>
              <a:gd name="connsiteX59" fmla="*/ 249305 w 325506"/>
              <a:gd name="connsiteY59" fmla="*/ 67152 h 327025"/>
              <a:gd name="connsiteX60" fmla="*/ 271187 w 325506"/>
              <a:gd name="connsiteY60" fmla="*/ 82709 h 327025"/>
              <a:gd name="connsiteX61" fmla="*/ 271187 w 325506"/>
              <a:gd name="connsiteY61" fmla="*/ 87895 h 327025"/>
              <a:gd name="connsiteX62" fmla="*/ 273761 w 325506"/>
              <a:gd name="connsiteY62" fmla="*/ 90488 h 327025"/>
              <a:gd name="connsiteX63" fmla="*/ 276336 w 325506"/>
              <a:gd name="connsiteY63" fmla="*/ 87895 h 327025"/>
              <a:gd name="connsiteX64" fmla="*/ 276336 w 325506"/>
              <a:gd name="connsiteY64" fmla="*/ 82709 h 327025"/>
              <a:gd name="connsiteX65" fmla="*/ 296930 w 325506"/>
              <a:gd name="connsiteY65" fmla="*/ 64559 h 327025"/>
              <a:gd name="connsiteX66" fmla="*/ 276336 w 325506"/>
              <a:gd name="connsiteY66" fmla="*/ 45112 h 327025"/>
              <a:gd name="connsiteX67" fmla="*/ 276336 w 325506"/>
              <a:gd name="connsiteY67" fmla="*/ 29554 h 327025"/>
              <a:gd name="connsiteX68" fmla="*/ 290494 w 325506"/>
              <a:gd name="connsiteY68" fmla="*/ 38629 h 327025"/>
              <a:gd name="connsiteX69" fmla="*/ 295643 w 325506"/>
              <a:gd name="connsiteY69" fmla="*/ 33443 h 327025"/>
              <a:gd name="connsiteX70" fmla="*/ 276336 w 325506"/>
              <a:gd name="connsiteY70" fmla="*/ 20479 h 327025"/>
              <a:gd name="connsiteX71" fmla="*/ 276336 w 325506"/>
              <a:gd name="connsiteY71" fmla="*/ 15293 h 327025"/>
              <a:gd name="connsiteX72" fmla="*/ 273761 w 325506"/>
              <a:gd name="connsiteY72" fmla="*/ 12700 h 327025"/>
              <a:gd name="connsiteX73" fmla="*/ 273118 w 325506"/>
              <a:gd name="connsiteY73" fmla="*/ 0 h 327025"/>
              <a:gd name="connsiteX74" fmla="*/ 325506 w 325506"/>
              <a:gd name="connsiteY74" fmla="*/ 51594 h 327025"/>
              <a:gd name="connsiteX75" fmla="*/ 273118 w 325506"/>
              <a:gd name="connsiteY75" fmla="*/ 103188 h 327025"/>
              <a:gd name="connsiteX76" fmla="*/ 220730 w 325506"/>
              <a:gd name="connsiteY76" fmla="*/ 51594 h 327025"/>
              <a:gd name="connsiteX77" fmla="*/ 273118 w 325506"/>
              <a:gd name="connsiteY77" fmla="*/ 0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25506" h="327025">
                <a:moveTo>
                  <a:pt x="20267" y="230187"/>
                </a:moveTo>
                <a:cubicBezTo>
                  <a:pt x="20267" y="230187"/>
                  <a:pt x="20267" y="230187"/>
                  <a:pt x="64006" y="230187"/>
                </a:cubicBezTo>
                <a:cubicBezTo>
                  <a:pt x="73011" y="230187"/>
                  <a:pt x="79443" y="237934"/>
                  <a:pt x="79443" y="245681"/>
                </a:cubicBezTo>
                <a:cubicBezTo>
                  <a:pt x="79443" y="245681"/>
                  <a:pt x="79443" y="245681"/>
                  <a:pt x="79443" y="312822"/>
                </a:cubicBezTo>
                <a:cubicBezTo>
                  <a:pt x="79443" y="320569"/>
                  <a:pt x="73011" y="327025"/>
                  <a:pt x="64006" y="327025"/>
                </a:cubicBezTo>
                <a:cubicBezTo>
                  <a:pt x="64006" y="327025"/>
                  <a:pt x="64006" y="327025"/>
                  <a:pt x="20267" y="327025"/>
                </a:cubicBezTo>
                <a:cubicBezTo>
                  <a:pt x="11262" y="327025"/>
                  <a:pt x="4830" y="320569"/>
                  <a:pt x="4830" y="312822"/>
                </a:cubicBezTo>
                <a:cubicBezTo>
                  <a:pt x="4830" y="312822"/>
                  <a:pt x="4830" y="312822"/>
                  <a:pt x="4830" y="245681"/>
                </a:cubicBezTo>
                <a:cubicBezTo>
                  <a:pt x="4830" y="237934"/>
                  <a:pt x="11262" y="230187"/>
                  <a:pt x="20267" y="230187"/>
                </a:cubicBezTo>
                <a:close/>
                <a:moveTo>
                  <a:pt x="134896" y="179387"/>
                </a:moveTo>
                <a:cubicBezTo>
                  <a:pt x="134896" y="179387"/>
                  <a:pt x="134896" y="179387"/>
                  <a:pt x="179565" y="179387"/>
                </a:cubicBezTo>
                <a:cubicBezTo>
                  <a:pt x="188761" y="179387"/>
                  <a:pt x="195330" y="185806"/>
                  <a:pt x="195330" y="194793"/>
                </a:cubicBezTo>
                <a:cubicBezTo>
                  <a:pt x="195330" y="194793"/>
                  <a:pt x="195330" y="194793"/>
                  <a:pt x="195330" y="312903"/>
                </a:cubicBezTo>
                <a:cubicBezTo>
                  <a:pt x="195330" y="320606"/>
                  <a:pt x="188761" y="327025"/>
                  <a:pt x="179565" y="327025"/>
                </a:cubicBezTo>
                <a:cubicBezTo>
                  <a:pt x="179565" y="327025"/>
                  <a:pt x="179565" y="327025"/>
                  <a:pt x="134896" y="327025"/>
                </a:cubicBezTo>
                <a:cubicBezTo>
                  <a:pt x="127013" y="327025"/>
                  <a:pt x="119130" y="320606"/>
                  <a:pt x="119130" y="312903"/>
                </a:cubicBezTo>
                <a:cubicBezTo>
                  <a:pt x="119130" y="312903"/>
                  <a:pt x="119130" y="312903"/>
                  <a:pt x="119130" y="194793"/>
                </a:cubicBezTo>
                <a:cubicBezTo>
                  <a:pt x="119130" y="185806"/>
                  <a:pt x="127013" y="179387"/>
                  <a:pt x="134896" y="179387"/>
                </a:cubicBezTo>
                <a:close/>
                <a:moveTo>
                  <a:pt x="250698" y="119062"/>
                </a:moveTo>
                <a:cubicBezTo>
                  <a:pt x="250698" y="119062"/>
                  <a:pt x="250698" y="119062"/>
                  <a:pt x="295538" y="119062"/>
                </a:cubicBezTo>
                <a:cubicBezTo>
                  <a:pt x="303225" y="119062"/>
                  <a:pt x="309630" y="125520"/>
                  <a:pt x="309630" y="134562"/>
                </a:cubicBezTo>
                <a:cubicBezTo>
                  <a:pt x="309630" y="134562"/>
                  <a:pt x="309630" y="134562"/>
                  <a:pt x="309630" y="312816"/>
                </a:cubicBezTo>
                <a:cubicBezTo>
                  <a:pt x="309630" y="320567"/>
                  <a:pt x="303225" y="327025"/>
                  <a:pt x="295538" y="327025"/>
                </a:cubicBezTo>
                <a:cubicBezTo>
                  <a:pt x="295538" y="327025"/>
                  <a:pt x="295538" y="327025"/>
                  <a:pt x="250698" y="327025"/>
                </a:cubicBezTo>
                <a:cubicBezTo>
                  <a:pt x="243011" y="327025"/>
                  <a:pt x="236605" y="320567"/>
                  <a:pt x="236605" y="312816"/>
                </a:cubicBezTo>
                <a:cubicBezTo>
                  <a:pt x="236605" y="312816"/>
                  <a:pt x="236605" y="312816"/>
                  <a:pt x="236605" y="134562"/>
                </a:cubicBezTo>
                <a:cubicBezTo>
                  <a:pt x="236605" y="125520"/>
                  <a:pt x="243011" y="119062"/>
                  <a:pt x="250698" y="119062"/>
                </a:cubicBezTo>
                <a:close/>
                <a:moveTo>
                  <a:pt x="168401" y="68262"/>
                </a:moveTo>
                <a:cubicBezTo>
                  <a:pt x="168401" y="68262"/>
                  <a:pt x="168401" y="68262"/>
                  <a:pt x="206017" y="76019"/>
                </a:cubicBezTo>
                <a:cubicBezTo>
                  <a:pt x="207314" y="76019"/>
                  <a:pt x="209908" y="78605"/>
                  <a:pt x="211205" y="79898"/>
                </a:cubicBezTo>
                <a:cubicBezTo>
                  <a:pt x="211205" y="82484"/>
                  <a:pt x="211205" y="83777"/>
                  <a:pt x="211205" y="86363"/>
                </a:cubicBezTo>
                <a:cubicBezTo>
                  <a:pt x="211205" y="86363"/>
                  <a:pt x="211205" y="86363"/>
                  <a:pt x="196937" y="121272"/>
                </a:cubicBezTo>
                <a:cubicBezTo>
                  <a:pt x="195640" y="123857"/>
                  <a:pt x="193046" y="125150"/>
                  <a:pt x="190452" y="126443"/>
                </a:cubicBezTo>
                <a:cubicBezTo>
                  <a:pt x="190452" y="126443"/>
                  <a:pt x="190452" y="126443"/>
                  <a:pt x="189154" y="126443"/>
                </a:cubicBezTo>
                <a:cubicBezTo>
                  <a:pt x="186560" y="126443"/>
                  <a:pt x="183966" y="123857"/>
                  <a:pt x="182669" y="122564"/>
                </a:cubicBezTo>
                <a:cubicBezTo>
                  <a:pt x="182669" y="122564"/>
                  <a:pt x="182669" y="122564"/>
                  <a:pt x="176183" y="108342"/>
                </a:cubicBezTo>
                <a:cubicBezTo>
                  <a:pt x="176183" y="108342"/>
                  <a:pt x="176183" y="108342"/>
                  <a:pt x="11451" y="192382"/>
                </a:cubicBezTo>
                <a:cubicBezTo>
                  <a:pt x="10154" y="192382"/>
                  <a:pt x="8857" y="193675"/>
                  <a:pt x="7559" y="193675"/>
                </a:cubicBezTo>
                <a:cubicBezTo>
                  <a:pt x="4965" y="193675"/>
                  <a:pt x="2371" y="192382"/>
                  <a:pt x="1074" y="189796"/>
                </a:cubicBezTo>
                <a:cubicBezTo>
                  <a:pt x="-1520" y="185918"/>
                  <a:pt x="1074" y="180746"/>
                  <a:pt x="3668" y="179453"/>
                </a:cubicBezTo>
                <a:cubicBezTo>
                  <a:pt x="3668" y="179453"/>
                  <a:pt x="3668" y="179453"/>
                  <a:pt x="168401" y="94120"/>
                </a:cubicBezTo>
                <a:cubicBezTo>
                  <a:pt x="168401" y="94120"/>
                  <a:pt x="168401" y="94120"/>
                  <a:pt x="160618" y="79898"/>
                </a:cubicBezTo>
                <a:cubicBezTo>
                  <a:pt x="159321" y="77312"/>
                  <a:pt x="159321" y="73434"/>
                  <a:pt x="160618" y="70848"/>
                </a:cubicBezTo>
                <a:cubicBezTo>
                  <a:pt x="163212" y="69555"/>
                  <a:pt x="165807" y="68262"/>
                  <a:pt x="168401" y="68262"/>
                </a:cubicBezTo>
                <a:close/>
                <a:moveTo>
                  <a:pt x="276293" y="57150"/>
                </a:moveTo>
                <a:cubicBezTo>
                  <a:pt x="279865" y="58493"/>
                  <a:pt x="285818" y="59837"/>
                  <a:pt x="285818" y="65210"/>
                </a:cubicBezTo>
                <a:cubicBezTo>
                  <a:pt x="285818" y="71926"/>
                  <a:pt x="281056" y="74613"/>
                  <a:pt x="276293" y="74613"/>
                </a:cubicBezTo>
                <a:cubicBezTo>
                  <a:pt x="276293" y="74613"/>
                  <a:pt x="276293" y="74613"/>
                  <a:pt x="276293" y="57150"/>
                </a:cubicBezTo>
                <a:close/>
                <a:moveTo>
                  <a:pt x="271531" y="30162"/>
                </a:moveTo>
                <a:lnTo>
                  <a:pt x="271531" y="44450"/>
                </a:lnTo>
                <a:cubicBezTo>
                  <a:pt x="264586" y="43151"/>
                  <a:pt x="260418" y="41852"/>
                  <a:pt x="260418" y="36656"/>
                </a:cubicBezTo>
                <a:cubicBezTo>
                  <a:pt x="260418" y="32760"/>
                  <a:pt x="264586" y="30162"/>
                  <a:pt x="271531" y="30162"/>
                </a:cubicBezTo>
                <a:close/>
                <a:moveTo>
                  <a:pt x="273761" y="12700"/>
                </a:moveTo>
                <a:cubicBezTo>
                  <a:pt x="271187" y="12700"/>
                  <a:pt x="271187" y="13996"/>
                  <a:pt x="271187" y="15293"/>
                </a:cubicBezTo>
                <a:cubicBezTo>
                  <a:pt x="271187" y="15293"/>
                  <a:pt x="271187" y="15293"/>
                  <a:pt x="271187" y="20479"/>
                </a:cubicBezTo>
                <a:cubicBezTo>
                  <a:pt x="259603" y="20479"/>
                  <a:pt x="250592" y="26961"/>
                  <a:pt x="250592" y="38629"/>
                </a:cubicBezTo>
                <a:cubicBezTo>
                  <a:pt x="250592" y="47705"/>
                  <a:pt x="258315" y="52890"/>
                  <a:pt x="271187" y="55483"/>
                </a:cubicBezTo>
                <a:cubicBezTo>
                  <a:pt x="271187" y="55483"/>
                  <a:pt x="271187" y="55483"/>
                  <a:pt x="271187" y="73634"/>
                </a:cubicBezTo>
                <a:cubicBezTo>
                  <a:pt x="257028" y="73634"/>
                  <a:pt x="263464" y="60669"/>
                  <a:pt x="254454" y="60669"/>
                </a:cubicBezTo>
                <a:cubicBezTo>
                  <a:pt x="250592" y="60669"/>
                  <a:pt x="249305" y="63262"/>
                  <a:pt x="249305" y="67152"/>
                </a:cubicBezTo>
                <a:cubicBezTo>
                  <a:pt x="249305" y="73634"/>
                  <a:pt x="255741" y="82709"/>
                  <a:pt x="271187" y="82709"/>
                </a:cubicBezTo>
                <a:cubicBezTo>
                  <a:pt x="271187" y="82709"/>
                  <a:pt x="271187" y="82709"/>
                  <a:pt x="271187" y="87895"/>
                </a:cubicBezTo>
                <a:cubicBezTo>
                  <a:pt x="271187" y="89191"/>
                  <a:pt x="271187" y="90488"/>
                  <a:pt x="273761" y="90488"/>
                </a:cubicBezTo>
                <a:cubicBezTo>
                  <a:pt x="275048" y="90488"/>
                  <a:pt x="276336" y="89191"/>
                  <a:pt x="276336" y="87895"/>
                </a:cubicBezTo>
                <a:cubicBezTo>
                  <a:pt x="276336" y="87895"/>
                  <a:pt x="276336" y="87895"/>
                  <a:pt x="276336" y="82709"/>
                </a:cubicBezTo>
                <a:cubicBezTo>
                  <a:pt x="287920" y="81413"/>
                  <a:pt x="296930" y="76227"/>
                  <a:pt x="296930" y="64559"/>
                </a:cubicBezTo>
                <a:cubicBezTo>
                  <a:pt x="296930" y="51594"/>
                  <a:pt x="286633" y="47705"/>
                  <a:pt x="276336" y="45112"/>
                </a:cubicBezTo>
                <a:cubicBezTo>
                  <a:pt x="276336" y="45112"/>
                  <a:pt x="276336" y="45112"/>
                  <a:pt x="276336" y="29554"/>
                </a:cubicBezTo>
                <a:cubicBezTo>
                  <a:pt x="285346" y="29554"/>
                  <a:pt x="285346" y="38629"/>
                  <a:pt x="290494" y="38629"/>
                </a:cubicBezTo>
                <a:cubicBezTo>
                  <a:pt x="293069" y="38629"/>
                  <a:pt x="295643" y="36036"/>
                  <a:pt x="295643" y="33443"/>
                </a:cubicBezTo>
                <a:cubicBezTo>
                  <a:pt x="295643" y="24368"/>
                  <a:pt x="282771" y="20479"/>
                  <a:pt x="276336" y="20479"/>
                </a:cubicBezTo>
                <a:cubicBezTo>
                  <a:pt x="276336" y="20479"/>
                  <a:pt x="276336" y="20479"/>
                  <a:pt x="276336" y="15293"/>
                </a:cubicBezTo>
                <a:cubicBezTo>
                  <a:pt x="276336" y="13996"/>
                  <a:pt x="275048" y="12700"/>
                  <a:pt x="273761" y="12700"/>
                </a:cubicBezTo>
                <a:close/>
                <a:moveTo>
                  <a:pt x="273118" y="0"/>
                </a:moveTo>
                <a:cubicBezTo>
                  <a:pt x="302051" y="0"/>
                  <a:pt x="325506" y="23099"/>
                  <a:pt x="325506" y="51594"/>
                </a:cubicBezTo>
                <a:cubicBezTo>
                  <a:pt x="325506" y="80089"/>
                  <a:pt x="302051" y="103188"/>
                  <a:pt x="273118" y="103188"/>
                </a:cubicBezTo>
                <a:cubicBezTo>
                  <a:pt x="244185" y="103188"/>
                  <a:pt x="220730" y="80089"/>
                  <a:pt x="220730" y="51594"/>
                </a:cubicBezTo>
                <a:cubicBezTo>
                  <a:pt x="220730" y="23099"/>
                  <a:pt x="244185" y="0"/>
                  <a:pt x="2731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C74642D-0382-4B54-A038-D38FF9CF182A}"/>
              </a:ext>
            </a:extLst>
          </p:cNvPr>
          <p:cNvSpPr/>
          <p:nvPr/>
        </p:nvSpPr>
        <p:spPr>
          <a:xfrm>
            <a:off x="1686625" y="2536513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6E0CB9A-BA39-4719-A1C9-DB93934F0683}"/>
              </a:ext>
            </a:extLst>
          </p:cNvPr>
          <p:cNvSpPr/>
          <p:nvPr/>
        </p:nvSpPr>
        <p:spPr>
          <a:xfrm>
            <a:off x="1686625" y="2195235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F0965BB-E76A-4306-9A6E-030AEA555C25}"/>
              </a:ext>
            </a:extLst>
          </p:cNvPr>
          <p:cNvSpPr/>
          <p:nvPr/>
        </p:nvSpPr>
        <p:spPr>
          <a:xfrm>
            <a:off x="3872736" y="4762272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C47432F-0C06-40B1-B9D9-CE72C97938B7}"/>
              </a:ext>
            </a:extLst>
          </p:cNvPr>
          <p:cNvSpPr/>
          <p:nvPr/>
        </p:nvSpPr>
        <p:spPr>
          <a:xfrm>
            <a:off x="3872736" y="4420994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22914E8-3BE3-47CF-AD00-9F0F222ACCD0}"/>
              </a:ext>
            </a:extLst>
          </p:cNvPr>
          <p:cNvSpPr/>
          <p:nvPr/>
        </p:nvSpPr>
        <p:spPr>
          <a:xfrm>
            <a:off x="6119782" y="2574883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BE46321-A5F8-49D5-A97E-A649D179908A}"/>
              </a:ext>
            </a:extLst>
          </p:cNvPr>
          <p:cNvSpPr/>
          <p:nvPr/>
        </p:nvSpPr>
        <p:spPr>
          <a:xfrm>
            <a:off x="6119782" y="2233605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7343B2F-1730-4737-B259-38487150FA78}"/>
              </a:ext>
            </a:extLst>
          </p:cNvPr>
          <p:cNvSpPr/>
          <p:nvPr/>
        </p:nvSpPr>
        <p:spPr>
          <a:xfrm>
            <a:off x="8421637" y="4762272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337003F-2A67-4D6D-94C6-3E27D56C5911}"/>
              </a:ext>
            </a:extLst>
          </p:cNvPr>
          <p:cNvSpPr/>
          <p:nvPr/>
        </p:nvSpPr>
        <p:spPr>
          <a:xfrm>
            <a:off x="8421637" y="4420994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98893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94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44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88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38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882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132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9" grpId="0" animBg="1"/>
      <p:bldP spid="30" grpId="0" animBg="1"/>
      <p:bldP spid="31" grpId="0" animBg="1"/>
      <p:bldP spid="32" grpId="0" animBg="1"/>
      <p:bldP spid="37" grpId="0"/>
      <p:bldP spid="38" grpId="0"/>
      <p:bldP spid="39" grpId="0"/>
      <p:bldP spid="40" grpId="0"/>
      <p:bldP spid="41" grpId="0"/>
      <p:bldP spid="42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56"/>
          <p:cNvGrpSpPr/>
          <p:nvPr/>
        </p:nvGrpSpPr>
        <p:grpSpPr>
          <a:xfrm>
            <a:off x="5006515" y="1739195"/>
            <a:ext cx="1909772" cy="2067795"/>
            <a:chOff x="3720696" y="1286227"/>
            <a:chExt cx="1432329" cy="1550846"/>
          </a:xfrm>
        </p:grpSpPr>
        <p:grpSp>
          <p:nvGrpSpPr>
            <p:cNvPr id="17" name="Group 32"/>
            <p:cNvGrpSpPr/>
            <p:nvPr/>
          </p:nvGrpSpPr>
          <p:grpSpPr>
            <a:xfrm>
              <a:off x="3720696" y="1286227"/>
              <a:ext cx="1432329" cy="1550846"/>
              <a:chOff x="3720696" y="1286227"/>
              <a:chExt cx="1432329" cy="1550846"/>
            </a:xfrm>
          </p:grpSpPr>
          <p:sp>
            <p:nvSpPr>
              <p:cNvPr id="19" name="Freeform 6"/>
              <p:cNvSpPr>
                <a:spLocks/>
              </p:cNvSpPr>
              <p:nvPr/>
            </p:nvSpPr>
            <p:spPr bwMode="auto">
              <a:xfrm>
                <a:off x="3720696" y="1286227"/>
                <a:ext cx="1335491" cy="981383"/>
              </a:xfrm>
              <a:custGeom>
                <a:avLst/>
                <a:gdLst/>
                <a:ahLst/>
                <a:cxnLst>
                  <a:cxn ang="0">
                    <a:pos x="924" y="201"/>
                  </a:cxn>
                  <a:cxn ang="0">
                    <a:pos x="563" y="679"/>
                  </a:cxn>
                  <a:cxn ang="0">
                    <a:pos x="0" y="440"/>
                  </a:cxn>
                  <a:cxn ang="0">
                    <a:pos x="0" y="440"/>
                  </a:cxn>
                  <a:cxn ang="0">
                    <a:pos x="374" y="0"/>
                  </a:cxn>
                  <a:cxn ang="0">
                    <a:pos x="924" y="192"/>
                  </a:cxn>
                  <a:cxn ang="0">
                    <a:pos x="924" y="201"/>
                  </a:cxn>
                </a:cxnLst>
                <a:rect l="0" t="0" r="r" b="b"/>
                <a:pathLst>
                  <a:path w="924" h="679">
                    <a:moveTo>
                      <a:pt x="924" y="201"/>
                    </a:moveTo>
                    <a:lnTo>
                      <a:pt x="563" y="679"/>
                    </a:lnTo>
                    <a:lnTo>
                      <a:pt x="0" y="440"/>
                    </a:lnTo>
                    <a:lnTo>
                      <a:pt x="0" y="440"/>
                    </a:lnTo>
                    <a:lnTo>
                      <a:pt x="374" y="0"/>
                    </a:lnTo>
                    <a:lnTo>
                      <a:pt x="924" y="192"/>
                    </a:lnTo>
                    <a:lnTo>
                      <a:pt x="924" y="20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4534421" y="1576739"/>
                <a:ext cx="618604" cy="1260334"/>
              </a:xfrm>
              <a:custGeom>
                <a:avLst/>
                <a:gdLst/>
                <a:ahLst/>
                <a:cxnLst>
                  <a:cxn ang="0">
                    <a:pos x="428" y="458"/>
                  </a:cxn>
                  <a:cxn ang="0">
                    <a:pos x="106" y="872"/>
                  </a:cxn>
                  <a:cxn ang="0">
                    <a:pos x="106" y="872"/>
                  </a:cxn>
                  <a:cxn ang="0">
                    <a:pos x="0" y="478"/>
                  </a:cxn>
                  <a:cxn ang="0">
                    <a:pos x="361" y="0"/>
                  </a:cxn>
                  <a:cxn ang="0">
                    <a:pos x="428" y="458"/>
                  </a:cxn>
                </a:cxnLst>
                <a:rect l="0" t="0" r="r" b="b"/>
                <a:pathLst>
                  <a:path w="428" h="872">
                    <a:moveTo>
                      <a:pt x="428" y="458"/>
                    </a:moveTo>
                    <a:lnTo>
                      <a:pt x="106" y="872"/>
                    </a:lnTo>
                    <a:lnTo>
                      <a:pt x="106" y="872"/>
                    </a:lnTo>
                    <a:lnTo>
                      <a:pt x="0" y="478"/>
                    </a:lnTo>
                    <a:lnTo>
                      <a:pt x="361" y="0"/>
                    </a:lnTo>
                    <a:lnTo>
                      <a:pt x="428" y="45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3720696" y="1922175"/>
                <a:ext cx="966931" cy="914898"/>
              </a:xfrm>
              <a:custGeom>
                <a:avLst/>
                <a:gdLst/>
                <a:ahLst/>
                <a:cxnLst>
                  <a:cxn ang="0">
                    <a:pos x="607" y="403"/>
                  </a:cxn>
                  <a:cxn ang="0">
                    <a:pos x="608" y="404"/>
                  </a:cxn>
                  <a:cxn ang="0">
                    <a:pos x="669" y="633"/>
                  </a:cxn>
                  <a:cxn ang="0">
                    <a:pos x="158" y="393"/>
                  </a:cxn>
                  <a:cxn ang="0">
                    <a:pos x="0" y="0"/>
                  </a:cxn>
                  <a:cxn ang="0">
                    <a:pos x="563" y="239"/>
                  </a:cxn>
                  <a:cxn ang="0">
                    <a:pos x="607" y="403"/>
                  </a:cxn>
                  <a:cxn ang="0">
                    <a:pos x="607" y="403"/>
                  </a:cxn>
                </a:cxnLst>
                <a:rect l="0" t="0" r="r" b="b"/>
                <a:pathLst>
                  <a:path w="669" h="633">
                    <a:moveTo>
                      <a:pt x="607" y="403"/>
                    </a:moveTo>
                    <a:lnTo>
                      <a:pt x="608" y="404"/>
                    </a:lnTo>
                    <a:lnTo>
                      <a:pt x="669" y="633"/>
                    </a:lnTo>
                    <a:lnTo>
                      <a:pt x="158" y="393"/>
                    </a:lnTo>
                    <a:lnTo>
                      <a:pt x="0" y="0"/>
                    </a:lnTo>
                    <a:lnTo>
                      <a:pt x="563" y="239"/>
                    </a:lnTo>
                    <a:lnTo>
                      <a:pt x="607" y="403"/>
                    </a:lnTo>
                    <a:lnTo>
                      <a:pt x="607" y="40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18" name="Freeform 65"/>
            <p:cNvSpPr>
              <a:spLocks noEditPoints="1"/>
            </p:cNvSpPr>
            <p:nvPr/>
          </p:nvSpPr>
          <p:spPr bwMode="auto">
            <a:xfrm rot="1636088">
              <a:off x="4172867" y="1508467"/>
              <a:ext cx="464854" cy="516865"/>
            </a:xfrm>
            <a:custGeom>
              <a:avLst/>
              <a:gdLst/>
              <a:ahLst/>
              <a:cxnLst>
                <a:cxn ang="0">
                  <a:pos x="151" y="125"/>
                </a:cxn>
                <a:cxn ang="0">
                  <a:pos x="144" y="120"/>
                </a:cxn>
                <a:cxn ang="0">
                  <a:pos x="107" y="104"/>
                </a:cxn>
                <a:cxn ang="0">
                  <a:pos x="105" y="102"/>
                </a:cxn>
                <a:cxn ang="0">
                  <a:pos x="102" y="95"/>
                </a:cxn>
                <a:cxn ang="0">
                  <a:pos x="100" y="91"/>
                </a:cxn>
                <a:cxn ang="0">
                  <a:pos x="99" y="89"/>
                </a:cxn>
                <a:cxn ang="0">
                  <a:pos x="102" y="73"/>
                </a:cxn>
                <a:cxn ang="0">
                  <a:pos x="102" y="72"/>
                </a:cxn>
                <a:cxn ang="0">
                  <a:pos x="108" y="57"/>
                </a:cxn>
                <a:cxn ang="0">
                  <a:pos x="108" y="57"/>
                </a:cxn>
                <a:cxn ang="0">
                  <a:pos x="109" y="47"/>
                </a:cxn>
                <a:cxn ang="0">
                  <a:pos x="108" y="45"/>
                </a:cxn>
                <a:cxn ang="0">
                  <a:pos x="106" y="42"/>
                </a:cxn>
                <a:cxn ang="0">
                  <a:pos x="106" y="27"/>
                </a:cxn>
                <a:cxn ang="0">
                  <a:pos x="102" y="17"/>
                </a:cxn>
                <a:cxn ang="0">
                  <a:pos x="97" y="13"/>
                </a:cxn>
                <a:cxn ang="0">
                  <a:pos x="97" y="13"/>
                </a:cxn>
                <a:cxn ang="0">
                  <a:pos x="95" y="6"/>
                </a:cxn>
                <a:cxn ang="0">
                  <a:pos x="99" y="4"/>
                </a:cxn>
                <a:cxn ang="0">
                  <a:pos x="83" y="3"/>
                </a:cxn>
                <a:cxn ang="0">
                  <a:pos x="82" y="3"/>
                </a:cxn>
                <a:cxn ang="0">
                  <a:pos x="79" y="4"/>
                </a:cxn>
                <a:cxn ang="0">
                  <a:pos x="59" y="13"/>
                </a:cxn>
                <a:cxn ang="0">
                  <a:pos x="51" y="25"/>
                </a:cxn>
                <a:cxn ang="0">
                  <a:pos x="51" y="34"/>
                </a:cxn>
                <a:cxn ang="0">
                  <a:pos x="51" y="42"/>
                </a:cxn>
                <a:cxn ang="0">
                  <a:pos x="50" y="44"/>
                </a:cxn>
                <a:cxn ang="0">
                  <a:pos x="48" y="48"/>
                </a:cxn>
                <a:cxn ang="0">
                  <a:pos x="49" y="51"/>
                </a:cxn>
                <a:cxn ang="0">
                  <a:pos x="51" y="59"/>
                </a:cxn>
                <a:cxn ang="0">
                  <a:pos x="53" y="66"/>
                </a:cxn>
                <a:cxn ang="0">
                  <a:pos x="58" y="77"/>
                </a:cxn>
                <a:cxn ang="0">
                  <a:pos x="59" y="79"/>
                </a:cxn>
                <a:cxn ang="0">
                  <a:pos x="58" y="89"/>
                </a:cxn>
                <a:cxn ang="0">
                  <a:pos x="57" y="91"/>
                </a:cxn>
                <a:cxn ang="0">
                  <a:pos x="54" y="95"/>
                </a:cxn>
                <a:cxn ang="0">
                  <a:pos x="51" y="102"/>
                </a:cxn>
                <a:cxn ang="0">
                  <a:pos x="50" y="103"/>
                </a:cxn>
                <a:cxn ang="0">
                  <a:pos x="38" y="108"/>
                </a:cxn>
                <a:cxn ang="0">
                  <a:pos x="25" y="114"/>
                </a:cxn>
                <a:cxn ang="0">
                  <a:pos x="13" y="120"/>
                </a:cxn>
                <a:cxn ang="0">
                  <a:pos x="6" y="125"/>
                </a:cxn>
                <a:cxn ang="0">
                  <a:pos x="0" y="149"/>
                </a:cxn>
                <a:cxn ang="0">
                  <a:pos x="61" y="170"/>
                </a:cxn>
                <a:cxn ang="0">
                  <a:pos x="61" y="170"/>
                </a:cxn>
                <a:cxn ang="0">
                  <a:pos x="90" y="171"/>
                </a:cxn>
                <a:cxn ang="0">
                  <a:pos x="97" y="169"/>
                </a:cxn>
                <a:cxn ang="0">
                  <a:pos x="157" y="149"/>
                </a:cxn>
                <a:cxn ang="0">
                  <a:pos x="151" y="125"/>
                </a:cxn>
                <a:cxn ang="0">
                  <a:pos x="62" y="158"/>
                </a:cxn>
                <a:cxn ang="0">
                  <a:pos x="62" y="157"/>
                </a:cxn>
                <a:cxn ang="0">
                  <a:pos x="62" y="157"/>
                </a:cxn>
                <a:cxn ang="0">
                  <a:pos x="62" y="158"/>
                </a:cxn>
              </a:cxnLst>
              <a:rect l="0" t="0" r="r" b="b"/>
              <a:pathLst>
                <a:path w="157" h="175">
                  <a:moveTo>
                    <a:pt x="151" y="125"/>
                  </a:moveTo>
                  <a:cubicBezTo>
                    <a:pt x="149" y="123"/>
                    <a:pt x="147" y="121"/>
                    <a:pt x="144" y="120"/>
                  </a:cubicBezTo>
                  <a:cubicBezTo>
                    <a:pt x="132" y="114"/>
                    <a:pt x="120" y="109"/>
                    <a:pt x="107" y="104"/>
                  </a:cubicBezTo>
                  <a:cubicBezTo>
                    <a:pt x="106" y="103"/>
                    <a:pt x="105" y="103"/>
                    <a:pt x="105" y="102"/>
                  </a:cubicBezTo>
                  <a:cubicBezTo>
                    <a:pt x="104" y="99"/>
                    <a:pt x="103" y="97"/>
                    <a:pt x="102" y="95"/>
                  </a:cubicBezTo>
                  <a:cubicBezTo>
                    <a:pt x="102" y="93"/>
                    <a:pt x="101" y="92"/>
                    <a:pt x="100" y="91"/>
                  </a:cubicBezTo>
                  <a:cubicBezTo>
                    <a:pt x="99" y="91"/>
                    <a:pt x="99" y="90"/>
                    <a:pt x="99" y="89"/>
                  </a:cubicBezTo>
                  <a:cubicBezTo>
                    <a:pt x="99" y="84"/>
                    <a:pt x="97" y="78"/>
                    <a:pt x="102" y="73"/>
                  </a:cubicBezTo>
                  <a:cubicBezTo>
                    <a:pt x="102" y="73"/>
                    <a:pt x="102" y="73"/>
                    <a:pt x="102" y="72"/>
                  </a:cubicBezTo>
                  <a:cubicBezTo>
                    <a:pt x="104" y="68"/>
                    <a:pt x="105" y="62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54"/>
                    <a:pt x="108" y="50"/>
                    <a:pt x="109" y="47"/>
                  </a:cubicBezTo>
                  <a:cubicBezTo>
                    <a:pt x="109" y="46"/>
                    <a:pt x="108" y="46"/>
                    <a:pt x="108" y="45"/>
                  </a:cubicBezTo>
                  <a:cubicBezTo>
                    <a:pt x="106" y="45"/>
                    <a:pt x="106" y="43"/>
                    <a:pt x="106" y="42"/>
                  </a:cubicBezTo>
                  <a:cubicBezTo>
                    <a:pt x="106" y="35"/>
                    <a:pt x="106" y="34"/>
                    <a:pt x="106" y="27"/>
                  </a:cubicBezTo>
                  <a:cubicBezTo>
                    <a:pt x="106" y="24"/>
                    <a:pt x="105" y="20"/>
                    <a:pt x="102" y="17"/>
                  </a:cubicBezTo>
                  <a:cubicBezTo>
                    <a:pt x="100" y="16"/>
                    <a:pt x="99" y="14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2" y="9"/>
                    <a:pt x="95" y="6"/>
                  </a:cubicBezTo>
                  <a:cubicBezTo>
                    <a:pt x="96" y="4"/>
                    <a:pt x="99" y="4"/>
                    <a:pt x="99" y="4"/>
                  </a:cubicBezTo>
                  <a:cubicBezTo>
                    <a:pt x="99" y="4"/>
                    <a:pt x="95" y="0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0" y="4"/>
                    <a:pt x="79" y="4"/>
                  </a:cubicBezTo>
                  <a:cubicBezTo>
                    <a:pt x="72" y="6"/>
                    <a:pt x="65" y="8"/>
                    <a:pt x="59" y="13"/>
                  </a:cubicBezTo>
                  <a:cubicBezTo>
                    <a:pt x="55" y="16"/>
                    <a:pt x="52" y="20"/>
                    <a:pt x="51" y="25"/>
                  </a:cubicBezTo>
                  <a:cubicBezTo>
                    <a:pt x="51" y="28"/>
                    <a:pt x="51" y="31"/>
                    <a:pt x="51" y="34"/>
                  </a:cubicBezTo>
                  <a:cubicBezTo>
                    <a:pt x="51" y="38"/>
                    <a:pt x="51" y="37"/>
                    <a:pt x="51" y="42"/>
                  </a:cubicBezTo>
                  <a:cubicBezTo>
                    <a:pt x="51" y="43"/>
                    <a:pt x="51" y="44"/>
                    <a:pt x="50" y="44"/>
                  </a:cubicBezTo>
                  <a:cubicBezTo>
                    <a:pt x="48" y="45"/>
                    <a:pt x="48" y="46"/>
                    <a:pt x="48" y="48"/>
                  </a:cubicBezTo>
                  <a:cubicBezTo>
                    <a:pt x="49" y="49"/>
                    <a:pt x="48" y="50"/>
                    <a:pt x="49" y="51"/>
                  </a:cubicBezTo>
                  <a:cubicBezTo>
                    <a:pt x="49" y="54"/>
                    <a:pt x="50" y="57"/>
                    <a:pt x="51" y="59"/>
                  </a:cubicBezTo>
                  <a:cubicBezTo>
                    <a:pt x="51" y="62"/>
                    <a:pt x="53" y="64"/>
                    <a:pt x="53" y="66"/>
                  </a:cubicBezTo>
                  <a:cubicBezTo>
                    <a:pt x="54" y="70"/>
                    <a:pt x="55" y="74"/>
                    <a:pt x="58" y="77"/>
                  </a:cubicBezTo>
                  <a:cubicBezTo>
                    <a:pt x="59" y="78"/>
                    <a:pt x="59" y="79"/>
                    <a:pt x="59" y="79"/>
                  </a:cubicBezTo>
                  <a:cubicBezTo>
                    <a:pt x="59" y="83"/>
                    <a:pt x="58" y="86"/>
                    <a:pt x="58" y="89"/>
                  </a:cubicBezTo>
                  <a:cubicBezTo>
                    <a:pt x="58" y="90"/>
                    <a:pt x="57" y="91"/>
                    <a:pt x="57" y="91"/>
                  </a:cubicBezTo>
                  <a:cubicBezTo>
                    <a:pt x="54" y="91"/>
                    <a:pt x="54" y="93"/>
                    <a:pt x="54" y="95"/>
                  </a:cubicBezTo>
                  <a:cubicBezTo>
                    <a:pt x="53" y="97"/>
                    <a:pt x="52" y="99"/>
                    <a:pt x="51" y="102"/>
                  </a:cubicBezTo>
                  <a:cubicBezTo>
                    <a:pt x="51" y="102"/>
                    <a:pt x="50" y="103"/>
                    <a:pt x="50" y="103"/>
                  </a:cubicBezTo>
                  <a:cubicBezTo>
                    <a:pt x="46" y="105"/>
                    <a:pt x="42" y="107"/>
                    <a:pt x="38" y="108"/>
                  </a:cubicBezTo>
                  <a:cubicBezTo>
                    <a:pt x="33" y="110"/>
                    <a:pt x="29" y="112"/>
                    <a:pt x="25" y="114"/>
                  </a:cubicBezTo>
                  <a:cubicBezTo>
                    <a:pt x="21" y="116"/>
                    <a:pt x="17" y="118"/>
                    <a:pt x="13" y="120"/>
                  </a:cubicBezTo>
                  <a:cubicBezTo>
                    <a:pt x="10" y="122"/>
                    <a:pt x="8" y="123"/>
                    <a:pt x="6" y="12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4" y="149"/>
                    <a:pt x="39" y="165"/>
                    <a:pt x="61" y="170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61" y="170"/>
                    <a:pt x="77" y="175"/>
                    <a:pt x="90" y="171"/>
                  </a:cubicBezTo>
                  <a:cubicBezTo>
                    <a:pt x="93" y="171"/>
                    <a:pt x="95" y="170"/>
                    <a:pt x="97" y="169"/>
                  </a:cubicBezTo>
                  <a:cubicBezTo>
                    <a:pt x="117" y="162"/>
                    <a:pt x="143" y="149"/>
                    <a:pt x="157" y="149"/>
                  </a:cubicBezTo>
                  <a:lnTo>
                    <a:pt x="151" y="125"/>
                  </a:lnTo>
                  <a:close/>
                  <a:moveTo>
                    <a:pt x="62" y="158"/>
                  </a:move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2" y="157"/>
                    <a:pt x="62" y="157"/>
                  </a:cubicBezTo>
                  <a:lnTo>
                    <a:pt x="62" y="15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2" name="Group 62"/>
          <p:cNvGrpSpPr/>
          <p:nvPr/>
        </p:nvGrpSpPr>
        <p:grpSpPr>
          <a:xfrm>
            <a:off x="6332371" y="2199775"/>
            <a:ext cx="1959877" cy="2239308"/>
            <a:chOff x="4715088" y="1631662"/>
            <a:chExt cx="1469908" cy="1679481"/>
          </a:xfrm>
        </p:grpSpPr>
        <p:grpSp>
          <p:nvGrpSpPr>
            <p:cNvPr id="23" name="Group 33"/>
            <p:cNvGrpSpPr/>
            <p:nvPr/>
          </p:nvGrpSpPr>
          <p:grpSpPr>
            <a:xfrm>
              <a:off x="4715088" y="1631662"/>
              <a:ext cx="1469908" cy="1679481"/>
              <a:chOff x="4715088" y="1631662"/>
              <a:chExt cx="1469908" cy="1679481"/>
            </a:xfrm>
          </p:grpSpPr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5687800" y="1959754"/>
                <a:ext cx="497196" cy="1351389"/>
              </a:xfrm>
              <a:custGeom>
                <a:avLst/>
                <a:gdLst/>
                <a:ahLst/>
                <a:cxnLst>
                  <a:cxn ang="0">
                    <a:pos x="304" y="430"/>
                  </a:cxn>
                  <a:cxn ang="0">
                    <a:pos x="9" y="935"/>
                  </a:cxn>
                  <a:cxn ang="0">
                    <a:pos x="0" y="554"/>
                  </a:cxn>
                  <a:cxn ang="0">
                    <a:pos x="344" y="0"/>
                  </a:cxn>
                  <a:cxn ang="0">
                    <a:pos x="304" y="430"/>
                  </a:cxn>
                </a:cxnLst>
                <a:rect l="0" t="0" r="r" b="b"/>
                <a:pathLst>
                  <a:path w="344" h="935">
                    <a:moveTo>
                      <a:pt x="304" y="430"/>
                    </a:moveTo>
                    <a:lnTo>
                      <a:pt x="9" y="935"/>
                    </a:lnTo>
                    <a:lnTo>
                      <a:pt x="0" y="554"/>
                    </a:lnTo>
                    <a:lnTo>
                      <a:pt x="344" y="0"/>
                    </a:lnTo>
                    <a:lnTo>
                      <a:pt x="304" y="43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4715088" y="1631662"/>
                <a:ext cx="1469908" cy="1128807"/>
              </a:xfrm>
              <a:custGeom>
                <a:avLst/>
                <a:gdLst/>
                <a:ahLst/>
                <a:cxnLst>
                  <a:cxn ang="0">
                    <a:pos x="1017" y="227"/>
                  </a:cxn>
                  <a:cxn ang="0">
                    <a:pos x="673" y="781"/>
                  </a:cxn>
                  <a:cxn ang="0">
                    <a:pos x="0" y="493"/>
                  </a:cxn>
                  <a:cxn ang="0">
                    <a:pos x="0" y="493"/>
                  </a:cxn>
                  <a:cxn ang="0">
                    <a:pos x="369" y="0"/>
                  </a:cxn>
                  <a:cxn ang="0">
                    <a:pos x="1017" y="227"/>
                  </a:cxn>
                </a:cxnLst>
                <a:rect l="0" t="0" r="r" b="b"/>
                <a:pathLst>
                  <a:path w="1017" h="781">
                    <a:moveTo>
                      <a:pt x="1017" y="227"/>
                    </a:moveTo>
                    <a:lnTo>
                      <a:pt x="673" y="781"/>
                    </a:lnTo>
                    <a:lnTo>
                      <a:pt x="0" y="493"/>
                    </a:lnTo>
                    <a:lnTo>
                      <a:pt x="0" y="493"/>
                    </a:lnTo>
                    <a:lnTo>
                      <a:pt x="369" y="0"/>
                    </a:lnTo>
                    <a:lnTo>
                      <a:pt x="1017" y="227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27" name="Freeform 14"/>
              <p:cNvSpPr>
                <a:spLocks/>
              </p:cNvSpPr>
              <p:nvPr/>
            </p:nvSpPr>
            <p:spPr bwMode="auto">
              <a:xfrm>
                <a:off x="4715088" y="2344213"/>
                <a:ext cx="985720" cy="966930"/>
              </a:xfrm>
              <a:custGeom>
                <a:avLst/>
                <a:gdLst/>
                <a:ahLst/>
                <a:cxnLst>
                  <a:cxn ang="0">
                    <a:pos x="682" y="669"/>
                  </a:cxn>
                  <a:cxn ang="0">
                    <a:pos x="87" y="391"/>
                  </a:cxn>
                  <a:cxn ang="0">
                    <a:pos x="0" y="0"/>
                  </a:cxn>
                  <a:cxn ang="0">
                    <a:pos x="673" y="288"/>
                  </a:cxn>
                  <a:cxn ang="0">
                    <a:pos x="682" y="669"/>
                  </a:cxn>
                  <a:cxn ang="0">
                    <a:pos x="682" y="669"/>
                  </a:cxn>
                </a:cxnLst>
                <a:rect l="0" t="0" r="r" b="b"/>
                <a:pathLst>
                  <a:path w="682" h="669">
                    <a:moveTo>
                      <a:pt x="682" y="669"/>
                    </a:moveTo>
                    <a:lnTo>
                      <a:pt x="87" y="391"/>
                    </a:lnTo>
                    <a:lnTo>
                      <a:pt x="0" y="0"/>
                    </a:lnTo>
                    <a:lnTo>
                      <a:pt x="673" y="288"/>
                    </a:lnTo>
                    <a:lnTo>
                      <a:pt x="682" y="669"/>
                    </a:lnTo>
                    <a:lnTo>
                      <a:pt x="682" y="669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24" name="Freeform 122"/>
            <p:cNvSpPr>
              <a:spLocks noEditPoints="1"/>
            </p:cNvSpPr>
            <p:nvPr/>
          </p:nvSpPr>
          <p:spPr bwMode="auto">
            <a:xfrm rot="1729139">
              <a:off x="5311947" y="1903484"/>
              <a:ext cx="329554" cy="473962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28" name="Group 68"/>
          <p:cNvGrpSpPr/>
          <p:nvPr/>
        </p:nvGrpSpPr>
        <p:grpSpPr>
          <a:xfrm>
            <a:off x="3990926" y="2785617"/>
            <a:ext cx="2193057" cy="2243163"/>
            <a:chOff x="2959004" y="2071044"/>
            <a:chExt cx="1644793" cy="1682372"/>
          </a:xfrm>
        </p:grpSpPr>
        <p:grpSp>
          <p:nvGrpSpPr>
            <p:cNvPr id="29" name="Group 31"/>
            <p:cNvGrpSpPr/>
            <p:nvPr/>
          </p:nvGrpSpPr>
          <p:grpSpPr>
            <a:xfrm>
              <a:off x="2959004" y="2071044"/>
              <a:ext cx="1644793" cy="1682372"/>
              <a:chOff x="2959004" y="2071044"/>
              <a:chExt cx="1644793" cy="1682372"/>
            </a:xfrm>
          </p:grpSpPr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2959004" y="2071044"/>
                <a:ext cx="1456900" cy="1193848"/>
              </a:xfrm>
              <a:custGeom>
                <a:avLst/>
                <a:gdLst/>
                <a:ahLst/>
                <a:cxnLst>
                  <a:cxn ang="0">
                    <a:pos x="1008" y="247"/>
                  </a:cxn>
                  <a:cxn ang="0">
                    <a:pos x="570" y="826"/>
                  </a:cxn>
                  <a:cxn ang="0">
                    <a:pos x="0" y="516"/>
                  </a:cxn>
                  <a:cxn ang="0">
                    <a:pos x="440" y="0"/>
                  </a:cxn>
                  <a:cxn ang="0">
                    <a:pos x="1008" y="247"/>
                  </a:cxn>
                  <a:cxn ang="0">
                    <a:pos x="1008" y="247"/>
                  </a:cxn>
                </a:cxnLst>
                <a:rect l="0" t="0" r="r" b="b"/>
                <a:pathLst>
                  <a:path w="1008" h="826">
                    <a:moveTo>
                      <a:pt x="1008" y="247"/>
                    </a:moveTo>
                    <a:lnTo>
                      <a:pt x="570" y="826"/>
                    </a:lnTo>
                    <a:lnTo>
                      <a:pt x="0" y="516"/>
                    </a:lnTo>
                    <a:lnTo>
                      <a:pt x="440" y="0"/>
                    </a:lnTo>
                    <a:lnTo>
                      <a:pt x="1008" y="247"/>
                    </a:lnTo>
                    <a:lnTo>
                      <a:pt x="1008" y="24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3782846" y="2428043"/>
                <a:ext cx="820951" cy="1325373"/>
              </a:xfrm>
              <a:custGeom>
                <a:avLst/>
                <a:gdLst/>
                <a:ahLst/>
                <a:cxnLst>
                  <a:cxn ang="0">
                    <a:pos x="183" y="917"/>
                  </a:cxn>
                  <a:cxn ang="0">
                    <a:pos x="0" y="579"/>
                  </a:cxn>
                  <a:cxn ang="0">
                    <a:pos x="438" y="0"/>
                  </a:cxn>
                  <a:cxn ang="0">
                    <a:pos x="568" y="417"/>
                  </a:cxn>
                  <a:cxn ang="0">
                    <a:pos x="183" y="917"/>
                  </a:cxn>
                </a:cxnLst>
                <a:rect l="0" t="0" r="r" b="b"/>
                <a:pathLst>
                  <a:path w="568" h="917">
                    <a:moveTo>
                      <a:pt x="183" y="917"/>
                    </a:moveTo>
                    <a:lnTo>
                      <a:pt x="0" y="579"/>
                    </a:lnTo>
                    <a:lnTo>
                      <a:pt x="438" y="0"/>
                    </a:lnTo>
                    <a:lnTo>
                      <a:pt x="568" y="417"/>
                    </a:lnTo>
                    <a:lnTo>
                      <a:pt x="183" y="91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2959004" y="2816838"/>
                <a:ext cx="1088339" cy="936578"/>
              </a:xfrm>
              <a:custGeom>
                <a:avLst/>
                <a:gdLst/>
                <a:ahLst/>
                <a:cxnLst>
                  <a:cxn ang="0">
                    <a:pos x="753" y="648"/>
                  </a:cxn>
                  <a:cxn ang="0">
                    <a:pos x="234" y="348"/>
                  </a:cxn>
                  <a:cxn ang="0">
                    <a:pos x="0" y="0"/>
                  </a:cxn>
                  <a:cxn ang="0">
                    <a:pos x="570" y="310"/>
                  </a:cxn>
                  <a:cxn ang="0">
                    <a:pos x="753" y="648"/>
                  </a:cxn>
                </a:cxnLst>
                <a:rect l="0" t="0" r="r" b="b"/>
                <a:pathLst>
                  <a:path w="753" h="648">
                    <a:moveTo>
                      <a:pt x="753" y="648"/>
                    </a:moveTo>
                    <a:lnTo>
                      <a:pt x="234" y="348"/>
                    </a:lnTo>
                    <a:lnTo>
                      <a:pt x="0" y="0"/>
                    </a:lnTo>
                    <a:lnTo>
                      <a:pt x="570" y="310"/>
                    </a:lnTo>
                    <a:lnTo>
                      <a:pt x="753" y="64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30" name="Freeform 101"/>
            <p:cNvSpPr>
              <a:spLocks noEditPoints="1"/>
            </p:cNvSpPr>
            <p:nvPr/>
          </p:nvSpPr>
          <p:spPr bwMode="auto">
            <a:xfrm>
              <a:off x="3462647" y="2418543"/>
              <a:ext cx="447459" cy="413975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34" name="Group 74"/>
          <p:cNvGrpSpPr/>
          <p:nvPr/>
        </p:nvGrpSpPr>
        <p:grpSpPr>
          <a:xfrm>
            <a:off x="5322562" y="3363752"/>
            <a:ext cx="2187279" cy="2470563"/>
            <a:chOff x="3957731" y="2504645"/>
            <a:chExt cx="1640459" cy="1852922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731" y="2504645"/>
              <a:ext cx="1640459" cy="1852922"/>
              <a:chOff x="3957731" y="2504645"/>
              <a:chExt cx="1640459" cy="1852922"/>
            </a:xfrm>
          </p:grpSpPr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3957731" y="2504645"/>
                <a:ext cx="1623114" cy="1406312"/>
              </a:xfrm>
              <a:custGeom>
                <a:avLst/>
                <a:gdLst/>
                <a:ahLst/>
                <a:cxnLst>
                  <a:cxn ang="0">
                    <a:pos x="703" y="973"/>
                  </a:cxn>
                  <a:cxn ang="0">
                    <a:pos x="0" y="591"/>
                  </a:cxn>
                  <a:cxn ang="0">
                    <a:pos x="443" y="0"/>
                  </a:cxn>
                  <a:cxn ang="0">
                    <a:pos x="1123" y="296"/>
                  </a:cxn>
                  <a:cxn ang="0">
                    <a:pos x="703" y="973"/>
                  </a:cxn>
                  <a:cxn ang="0">
                    <a:pos x="505" y="230"/>
                  </a:cxn>
                  <a:cxn ang="0">
                    <a:pos x="505" y="230"/>
                  </a:cxn>
                  <a:cxn ang="0">
                    <a:pos x="505" y="230"/>
                  </a:cxn>
                  <a:cxn ang="0">
                    <a:pos x="505" y="230"/>
                  </a:cxn>
                  <a:cxn ang="0">
                    <a:pos x="538" y="246"/>
                  </a:cxn>
                  <a:cxn ang="0">
                    <a:pos x="538" y="246"/>
                  </a:cxn>
                  <a:cxn ang="0">
                    <a:pos x="538" y="246"/>
                  </a:cxn>
                  <a:cxn ang="0">
                    <a:pos x="538" y="246"/>
                  </a:cxn>
                </a:cxnLst>
                <a:rect l="0" t="0" r="r" b="b"/>
                <a:pathLst>
                  <a:path w="1123" h="973">
                    <a:moveTo>
                      <a:pt x="703" y="973"/>
                    </a:moveTo>
                    <a:lnTo>
                      <a:pt x="0" y="591"/>
                    </a:lnTo>
                    <a:lnTo>
                      <a:pt x="443" y="0"/>
                    </a:lnTo>
                    <a:lnTo>
                      <a:pt x="1123" y="296"/>
                    </a:lnTo>
                    <a:lnTo>
                      <a:pt x="703" y="973"/>
                    </a:lnTo>
                    <a:close/>
                    <a:moveTo>
                      <a:pt x="505" y="230"/>
                    </a:moveTo>
                    <a:lnTo>
                      <a:pt x="505" y="230"/>
                    </a:lnTo>
                    <a:lnTo>
                      <a:pt x="505" y="230"/>
                    </a:lnTo>
                    <a:lnTo>
                      <a:pt x="505" y="230"/>
                    </a:lnTo>
                    <a:close/>
                    <a:moveTo>
                      <a:pt x="538" y="246"/>
                    </a:moveTo>
                    <a:lnTo>
                      <a:pt x="538" y="246"/>
                    </a:lnTo>
                    <a:lnTo>
                      <a:pt x="538" y="246"/>
                    </a:lnTo>
                    <a:lnTo>
                      <a:pt x="538" y="246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8" name="Freeform 16"/>
              <p:cNvSpPr>
                <a:spLocks/>
              </p:cNvSpPr>
              <p:nvPr/>
            </p:nvSpPr>
            <p:spPr bwMode="auto">
              <a:xfrm>
                <a:off x="4973804" y="2932465"/>
                <a:ext cx="624386" cy="1425102"/>
              </a:xfrm>
              <a:custGeom>
                <a:avLst/>
                <a:gdLst/>
                <a:ahLst/>
                <a:cxnLst>
                  <a:cxn ang="0">
                    <a:pos x="80" y="986"/>
                  </a:cxn>
                  <a:cxn ang="0">
                    <a:pos x="0" y="677"/>
                  </a:cxn>
                  <a:cxn ang="0">
                    <a:pos x="420" y="0"/>
                  </a:cxn>
                  <a:cxn ang="0">
                    <a:pos x="432" y="383"/>
                  </a:cxn>
                  <a:cxn ang="0">
                    <a:pos x="80" y="986"/>
                  </a:cxn>
                </a:cxnLst>
                <a:rect l="0" t="0" r="r" b="b"/>
                <a:pathLst>
                  <a:path w="432" h="986">
                    <a:moveTo>
                      <a:pt x="80" y="986"/>
                    </a:moveTo>
                    <a:lnTo>
                      <a:pt x="0" y="677"/>
                    </a:lnTo>
                    <a:lnTo>
                      <a:pt x="420" y="0"/>
                    </a:lnTo>
                    <a:lnTo>
                      <a:pt x="432" y="383"/>
                    </a:lnTo>
                    <a:lnTo>
                      <a:pt x="80" y="98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39" name="Freeform 17"/>
              <p:cNvSpPr>
                <a:spLocks/>
              </p:cNvSpPr>
              <p:nvPr/>
            </p:nvSpPr>
            <p:spPr bwMode="auto">
              <a:xfrm>
                <a:off x="3957731" y="3358840"/>
                <a:ext cx="1131699" cy="998727"/>
              </a:xfrm>
              <a:custGeom>
                <a:avLst/>
                <a:gdLst/>
                <a:ahLst/>
                <a:cxnLst>
                  <a:cxn ang="0">
                    <a:pos x="783" y="691"/>
                  </a:cxn>
                  <a:cxn ang="0">
                    <a:pos x="180" y="34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703" y="382"/>
                  </a:cxn>
                  <a:cxn ang="0">
                    <a:pos x="783" y="691"/>
                  </a:cxn>
                </a:cxnLst>
                <a:rect l="0" t="0" r="r" b="b"/>
                <a:pathLst>
                  <a:path w="783" h="691">
                    <a:moveTo>
                      <a:pt x="783" y="691"/>
                    </a:moveTo>
                    <a:lnTo>
                      <a:pt x="180" y="34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03" y="382"/>
                    </a:lnTo>
                    <a:lnTo>
                      <a:pt x="783" y="691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36" name="Freeform 229"/>
            <p:cNvSpPr>
              <a:spLocks noEditPoints="1"/>
            </p:cNvSpPr>
            <p:nvPr/>
          </p:nvSpPr>
          <p:spPr bwMode="auto">
            <a:xfrm rot="1857977">
              <a:off x="4522630" y="2917080"/>
              <a:ext cx="502096" cy="505510"/>
            </a:xfrm>
            <a:custGeom>
              <a:avLst/>
              <a:gdLst/>
              <a:ahLst/>
              <a:cxnLst>
                <a:cxn ang="0">
                  <a:pos x="68" y="64"/>
                </a:cxn>
                <a:cxn ang="0">
                  <a:pos x="65" y="68"/>
                </a:cxn>
                <a:cxn ang="0">
                  <a:pos x="28" y="68"/>
                </a:cxn>
                <a:cxn ang="0">
                  <a:pos x="25" y="64"/>
                </a:cxn>
                <a:cxn ang="0">
                  <a:pos x="25" y="58"/>
                </a:cxn>
                <a:cxn ang="0">
                  <a:pos x="4" y="58"/>
                </a:cxn>
                <a:cxn ang="0">
                  <a:pos x="0" y="54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5" y="0"/>
                </a:cxn>
                <a:cxn ang="0">
                  <a:pos x="49" y="3"/>
                </a:cxn>
                <a:cxn ang="0">
                  <a:pos x="49" y="16"/>
                </a:cxn>
                <a:cxn ang="0">
                  <a:pos x="50" y="17"/>
                </a:cxn>
                <a:cxn ang="0">
                  <a:pos x="66" y="32"/>
                </a:cxn>
                <a:cxn ang="0">
                  <a:pos x="68" y="39"/>
                </a:cxn>
                <a:cxn ang="0">
                  <a:pos x="68" y="64"/>
                </a:cxn>
                <a:cxn ang="0">
                  <a:pos x="39" y="6"/>
                </a:cxn>
                <a:cxn ang="0">
                  <a:pos x="38" y="5"/>
                </a:cxn>
                <a:cxn ang="0">
                  <a:pos x="11" y="5"/>
                </a:cxn>
                <a:cxn ang="0">
                  <a:pos x="10" y="6"/>
                </a:cxn>
                <a:cxn ang="0">
                  <a:pos x="10" y="8"/>
                </a:cxn>
                <a:cxn ang="0">
                  <a:pos x="11" y="9"/>
                </a:cxn>
                <a:cxn ang="0">
                  <a:pos x="38" y="9"/>
                </a:cxn>
                <a:cxn ang="0">
                  <a:pos x="39" y="8"/>
                </a:cxn>
                <a:cxn ang="0">
                  <a:pos x="39" y="6"/>
                </a:cxn>
                <a:cxn ang="0">
                  <a:pos x="64" y="63"/>
                </a:cxn>
                <a:cxn ang="0">
                  <a:pos x="64" y="39"/>
                </a:cxn>
                <a:cxn ang="0">
                  <a:pos x="48" y="39"/>
                </a:cxn>
                <a:cxn ang="0">
                  <a:pos x="44" y="35"/>
                </a:cxn>
                <a:cxn ang="0">
                  <a:pos x="44" y="19"/>
                </a:cxn>
                <a:cxn ang="0">
                  <a:pos x="30" y="19"/>
                </a:cxn>
                <a:cxn ang="0">
                  <a:pos x="30" y="63"/>
                </a:cxn>
                <a:cxn ang="0">
                  <a:pos x="64" y="63"/>
                </a:cxn>
                <a:cxn ang="0">
                  <a:pos x="60" y="34"/>
                </a:cxn>
                <a:cxn ang="0">
                  <a:pos x="49" y="22"/>
                </a:cxn>
                <a:cxn ang="0">
                  <a:pos x="49" y="34"/>
                </a:cxn>
                <a:cxn ang="0">
                  <a:pos x="60" y="34"/>
                </a:cxn>
              </a:cxnLst>
              <a:rect l="0" t="0" r="r" b="b"/>
              <a:pathLst>
                <a:path w="68" h="68">
                  <a:moveTo>
                    <a:pt x="68" y="64"/>
                  </a:moveTo>
                  <a:cubicBezTo>
                    <a:pt x="68" y="66"/>
                    <a:pt x="67" y="68"/>
                    <a:pt x="65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6"/>
                    <a:pt x="25" y="64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8"/>
                    <a:pt x="0" y="56"/>
                    <a:pt x="0" y="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1"/>
                    <a:pt x="49" y="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6"/>
                    <a:pt x="50" y="16"/>
                    <a:pt x="50" y="1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7" y="34"/>
                    <a:pt x="68" y="37"/>
                    <a:pt x="68" y="39"/>
                  </a:cubicBezTo>
                  <a:lnTo>
                    <a:pt x="68" y="64"/>
                  </a:lnTo>
                  <a:close/>
                  <a:moveTo>
                    <a:pt x="39" y="6"/>
                  </a:moveTo>
                  <a:cubicBezTo>
                    <a:pt x="39" y="5"/>
                    <a:pt x="39" y="5"/>
                    <a:pt x="38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6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9" y="9"/>
                    <a:pt x="39" y="9"/>
                    <a:pt x="39" y="8"/>
                  </a:cubicBezTo>
                  <a:lnTo>
                    <a:pt x="39" y="6"/>
                  </a:lnTo>
                  <a:close/>
                  <a:moveTo>
                    <a:pt x="64" y="63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6" y="39"/>
                    <a:pt x="44" y="37"/>
                    <a:pt x="44" y="35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63"/>
                    <a:pt x="30" y="63"/>
                    <a:pt x="30" y="63"/>
                  </a:cubicBezTo>
                  <a:lnTo>
                    <a:pt x="64" y="63"/>
                  </a:lnTo>
                  <a:close/>
                  <a:moveTo>
                    <a:pt x="60" y="34"/>
                  </a:moveTo>
                  <a:cubicBezTo>
                    <a:pt x="49" y="22"/>
                    <a:pt x="49" y="22"/>
                    <a:pt x="49" y="22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60" y="3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Arial"/>
                <a:ea typeface="微软雅黑"/>
                <a:sym typeface="Arial"/>
              </a:endParaRPr>
            </a:p>
          </p:txBody>
        </p:sp>
      </p:grpSp>
      <p:sp>
        <p:nvSpPr>
          <p:cNvPr id="43" name="Rectangle 29">
            <a:extLst>
              <a:ext uri="{FF2B5EF4-FFF2-40B4-BE49-F238E27FC236}">
                <a16:creationId xmlns:a16="http://schemas.microsoft.com/office/drawing/2014/main" id="{508BA29F-4EAE-406F-966E-797333C135DB}"/>
              </a:ext>
            </a:extLst>
          </p:cNvPr>
          <p:cNvSpPr/>
          <p:nvPr/>
        </p:nvSpPr>
        <p:spPr>
          <a:xfrm>
            <a:off x="1462571" y="2263750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48776D9B-396C-4A87-8DB0-912C0D33071A}"/>
              </a:ext>
            </a:extLst>
          </p:cNvPr>
          <p:cNvSpPr/>
          <p:nvPr/>
        </p:nvSpPr>
        <p:spPr>
          <a:xfrm>
            <a:off x="1462572" y="1923425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A0E952DC-1777-41A8-BE40-DB22D46A4A37}"/>
              </a:ext>
            </a:extLst>
          </p:cNvPr>
          <p:cNvSpPr/>
          <p:nvPr/>
        </p:nvSpPr>
        <p:spPr>
          <a:xfrm>
            <a:off x="8789095" y="2282203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A9048A42-4FAA-42CF-B17D-F3630E513A6D}"/>
              </a:ext>
            </a:extLst>
          </p:cNvPr>
          <p:cNvSpPr/>
          <p:nvPr/>
        </p:nvSpPr>
        <p:spPr>
          <a:xfrm>
            <a:off x="8789096" y="1941878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8A322550-DE57-4B7E-8D5D-EAE2C0AF40AC}"/>
              </a:ext>
            </a:extLst>
          </p:cNvPr>
          <p:cNvSpPr/>
          <p:nvPr/>
        </p:nvSpPr>
        <p:spPr>
          <a:xfrm>
            <a:off x="1462570" y="4581375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Rectangle 30">
            <a:extLst>
              <a:ext uri="{FF2B5EF4-FFF2-40B4-BE49-F238E27FC236}">
                <a16:creationId xmlns:a16="http://schemas.microsoft.com/office/drawing/2014/main" id="{CBDD1988-1E0A-447C-BBEB-42C95E7FCCE9}"/>
              </a:ext>
            </a:extLst>
          </p:cNvPr>
          <p:cNvSpPr/>
          <p:nvPr/>
        </p:nvSpPr>
        <p:spPr>
          <a:xfrm>
            <a:off x="1462571" y="4241050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9" name="Rectangle 29">
            <a:extLst>
              <a:ext uri="{FF2B5EF4-FFF2-40B4-BE49-F238E27FC236}">
                <a16:creationId xmlns:a16="http://schemas.microsoft.com/office/drawing/2014/main" id="{D8215210-A4DF-4452-A843-99EC1B704849}"/>
              </a:ext>
            </a:extLst>
          </p:cNvPr>
          <p:cNvSpPr/>
          <p:nvPr/>
        </p:nvSpPr>
        <p:spPr>
          <a:xfrm>
            <a:off x="8789094" y="4599828"/>
            <a:ext cx="201004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A741C67B-D1E7-4A87-8A59-A497E55366AB}"/>
              </a:ext>
            </a:extLst>
          </p:cNvPr>
          <p:cNvSpPr/>
          <p:nvPr/>
        </p:nvSpPr>
        <p:spPr>
          <a:xfrm>
            <a:off x="8789095" y="4259503"/>
            <a:ext cx="1092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06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/>
          <p:nvPr/>
        </p:nvSpPr>
        <p:spPr>
          <a:xfrm>
            <a:off x="773342" y="1889262"/>
            <a:ext cx="1720163" cy="1551163"/>
          </a:xfrm>
          <a:prstGeom prst="rect">
            <a:avLst/>
          </a:prstGeom>
          <a:solidFill>
            <a:srgbClr val="BABDC4">
              <a:alpha val="30000"/>
            </a:srgbClr>
          </a:solidFill>
          <a:ln w="254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 Light" pitchFamily="34" charset="0"/>
              </a:rPr>
              <a:t>78%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Open Sans Light" pitchFamily="34" charset="0"/>
            </a:endParaRPr>
          </a:p>
        </p:txBody>
      </p:sp>
      <p:sp>
        <p:nvSpPr>
          <p:cNvPr id="11" name="Rounded Rectangle 6"/>
          <p:cNvSpPr/>
          <p:nvPr/>
        </p:nvSpPr>
        <p:spPr>
          <a:xfrm>
            <a:off x="1086262" y="2735351"/>
            <a:ext cx="1094323" cy="1057611"/>
          </a:xfrm>
          <a:prstGeom prst="roundRect">
            <a:avLst>
              <a:gd name="adj" fmla="val 7442"/>
            </a:avLst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锐字工房云字库细圆GBK" panose="02010604000000000000" pitchFamily="2" charset="-122"/>
              <a:ea typeface="锐字工房云字库细圆GBK" panose="02010604000000000000" pitchFamily="2" charset="-122"/>
            </a:endParaRPr>
          </a:p>
        </p:txBody>
      </p:sp>
      <p:sp>
        <p:nvSpPr>
          <p:cNvPr id="12" name="Rectangle 7"/>
          <p:cNvSpPr/>
          <p:nvPr/>
        </p:nvSpPr>
        <p:spPr>
          <a:xfrm>
            <a:off x="3658918" y="1889262"/>
            <a:ext cx="1720163" cy="1551163"/>
          </a:xfrm>
          <a:prstGeom prst="rect">
            <a:avLst/>
          </a:prstGeom>
          <a:solidFill>
            <a:srgbClr val="BABDC4">
              <a:alpha val="30000"/>
            </a:srgbClr>
          </a:solidFill>
          <a:ln w="254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 Light" pitchFamily="34" charset="0"/>
              </a:rPr>
              <a:t>50%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Rounded Rectangle 8"/>
          <p:cNvSpPr/>
          <p:nvPr/>
        </p:nvSpPr>
        <p:spPr>
          <a:xfrm>
            <a:off x="3971838" y="2735351"/>
            <a:ext cx="1094323" cy="1057611"/>
          </a:xfrm>
          <a:prstGeom prst="roundRect">
            <a:avLst>
              <a:gd name="adj" fmla="val 7442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锐字工房云字库细圆GBK" panose="02010604000000000000" pitchFamily="2" charset="-122"/>
              <a:ea typeface="锐字工房云字库细圆GBK" panose="02010604000000000000" pitchFamily="2" charset="-122"/>
            </a:endParaRPr>
          </a:p>
        </p:txBody>
      </p:sp>
      <p:sp>
        <p:nvSpPr>
          <p:cNvPr id="14" name="Rectangle 9"/>
          <p:cNvSpPr/>
          <p:nvPr/>
        </p:nvSpPr>
        <p:spPr>
          <a:xfrm>
            <a:off x="6832117" y="1889262"/>
            <a:ext cx="1720163" cy="1551163"/>
          </a:xfrm>
          <a:prstGeom prst="rect">
            <a:avLst/>
          </a:prstGeom>
          <a:solidFill>
            <a:srgbClr val="BABDC4">
              <a:alpha val="30000"/>
            </a:srgbClr>
          </a:solidFill>
          <a:ln w="254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 Light" pitchFamily="34" charset="0"/>
              </a:rPr>
              <a:t>30%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Rounded Rectangle 10"/>
          <p:cNvSpPr/>
          <p:nvPr/>
        </p:nvSpPr>
        <p:spPr>
          <a:xfrm>
            <a:off x="7145037" y="2735351"/>
            <a:ext cx="1094323" cy="1057611"/>
          </a:xfrm>
          <a:prstGeom prst="roundRect">
            <a:avLst>
              <a:gd name="adj" fmla="val 7442"/>
            </a:avLst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锐字工房云字库细圆GBK" panose="02010604000000000000" pitchFamily="2" charset="-122"/>
              <a:ea typeface="锐字工房云字库细圆GBK" panose="02010604000000000000" pitchFamily="2" charset="-122"/>
            </a:endParaRPr>
          </a:p>
        </p:txBody>
      </p:sp>
      <p:sp>
        <p:nvSpPr>
          <p:cNvPr id="16" name="Rectangle 11"/>
          <p:cNvSpPr/>
          <p:nvPr/>
        </p:nvSpPr>
        <p:spPr>
          <a:xfrm>
            <a:off x="9714466" y="1889262"/>
            <a:ext cx="1720163" cy="1551163"/>
          </a:xfrm>
          <a:prstGeom prst="rect">
            <a:avLst/>
          </a:prstGeom>
          <a:solidFill>
            <a:srgbClr val="BABDC4">
              <a:alpha val="30000"/>
            </a:srgbClr>
          </a:solidFill>
          <a:ln w="254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Open Sans Light" pitchFamily="34" charset="0"/>
              </a:rPr>
              <a:t>85%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Rounded Rectangle 12"/>
          <p:cNvSpPr/>
          <p:nvPr/>
        </p:nvSpPr>
        <p:spPr>
          <a:xfrm>
            <a:off x="10027386" y="2735351"/>
            <a:ext cx="1094323" cy="1057611"/>
          </a:xfrm>
          <a:prstGeom prst="roundRect">
            <a:avLst>
              <a:gd name="adj" fmla="val 7442"/>
            </a:avLst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锐字工房云字库细圆GBK" panose="02010604000000000000" pitchFamily="2" charset="-122"/>
              <a:ea typeface="锐字工房云字库细圆GBK" panose="02010604000000000000" pitchFamily="2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439455" y="2924544"/>
            <a:ext cx="389630" cy="679223"/>
            <a:chOff x="5734050" y="3273426"/>
            <a:chExt cx="117475" cy="204788"/>
          </a:xfrm>
          <a:solidFill>
            <a:schemeClr val="bg1"/>
          </a:solidFill>
        </p:grpSpPr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5756275" y="3273426"/>
              <a:ext cx="95250" cy="204788"/>
            </a:xfrm>
            <a:custGeom>
              <a:avLst/>
              <a:gdLst>
                <a:gd name="T0" fmla="*/ 53 w 59"/>
                <a:gd name="T1" fmla="*/ 6 h 126"/>
                <a:gd name="T2" fmla="*/ 9 w 59"/>
                <a:gd name="T3" fmla="*/ 38 h 126"/>
                <a:gd name="T4" fmla="*/ 0 w 59"/>
                <a:gd name="T5" fmla="*/ 40 h 126"/>
                <a:gd name="T6" fmla="*/ 0 w 59"/>
                <a:gd name="T7" fmla="*/ 87 h 126"/>
                <a:gd name="T8" fmla="*/ 9 w 59"/>
                <a:gd name="T9" fmla="*/ 88 h 126"/>
                <a:gd name="T10" fmla="*/ 52 w 59"/>
                <a:gd name="T11" fmla="*/ 120 h 126"/>
                <a:gd name="T12" fmla="*/ 59 w 59"/>
                <a:gd name="T13" fmla="*/ 120 h 126"/>
                <a:gd name="T14" fmla="*/ 59 w 59"/>
                <a:gd name="T15" fmla="*/ 6 h 126"/>
                <a:gd name="T16" fmla="*/ 53 w 59"/>
                <a:gd name="T17" fmla="*/ 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3" y="6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4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5" y="88"/>
                    <a:pt x="9" y="88"/>
                    <a:pt x="9" y="88"/>
                  </a:cubicBezTo>
                  <a:cubicBezTo>
                    <a:pt x="52" y="120"/>
                    <a:pt x="52" y="120"/>
                    <a:pt x="52" y="120"/>
                  </a:cubicBezTo>
                  <a:cubicBezTo>
                    <a:pt x="52" y="120"/>
                    <a:pt x="59" y="126"/>
                    <a:pt x="59" y="120"/>
                  </a:cubicBezTo>
                  <a:cubicBezTo>
                    <a:pt x="59" y="113"/>
                    <a:pt x="59" y="12"/>
                    <a:pt x="59" y="6"/>
                  </a:cubicBezTo>
                  <a:cubicBezTo>
                    <a:pt x="59" y="0"/>
                    <a:pt x="53" y="6"/>
                    <a:pt x="5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5734050" y="3341688"/>
              <a:ext cx="11113" cy="69850"/>
            </a:xfrm>
            <a:custGeom>
              <a:avLst/>
              <a:gdLst>
                <a:gd name="T0" fmla="*/ 0 w 7"/>
                <a:gd name="T1" fmla="*/ 7 h 43"/>
                <a:gd name="T2" fmla="*/ 0 w 7"/>
                <a:gd name="T3" fmla="*/ 37 h 43"/>
                <a:gd name="T4" fmla="*/ 7 w 7"/>
                <a:gd name="T5" fmla="*/ 43 h 43"/>
                <a:gd name="T6" fmla="*/ 7 w 7"/>
                <a:gd name="T7" fmla="*/ 0 h 43"/>
                <a:gd name="T8" fmla="*/ 0 w 7"/>
                <a:gd name="T9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3">
                  <a:moveTo>
                    <a:pt x="0" y="7"/>
                  </a:moveTo>
                  <a:cubicBezTo>
                    <a:pt x="0" y="16"/>
                    <a:pt x="0" y="31"/>
                    <a:pt x="0" y="37"/>
                  </a:cubicBezTo>
                  <a:cubicBezTo>
                    <a:pt x="0" y="40"/>
                    <a:pt x="3" y="42"/>
                    <a:pt x="7" y="4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1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</p:grpSp>
      <p:sp>
        <p:nvSpPr>
          <p:cNvPr id="21" name="Freeform 58"/>
          <p:cNvSpPr>
            <a:spLocks/>
          </p:cNvSpPr>
          <p:nvPr/>
        </p:nvSpPr>
        <p:spPr bwMode="auto">
          <a:xfrm>
            <a:off x="4279970" y="3043635"/>
            <a:ext cx="478057" cy="495544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锐字工房云字库细圆GBK" panose="02010604000000000000" pitchFamily="2" charset="-122"/>
              <a:ea typeface="锐字工房云字库细圆GBK" panose="02010604000000000000" pitchFamily="2" charset="-122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389628" y="2987168"/>
            <a:ext cx="366922" cy="553973"/>
            <a:chOff x="549275" y="4406901"/>
            <a:chExt cx="161926" cy="244475"/>
          </a:xfrm>
          <a:solidFill>
            <a:schemeClr val="bg1"/>
          </a:solidFill>
        </p:grpSpPr>
        <p:sp>
          <p:nvSpPr>
            <p:cNvPr id="23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  <p:sp>
          <p:nvSpPr>
            <p:cNvPr id="24" name="Freeform 63"/>
            <p:cNvSpPr>
              <a:spLocks/>
            </p:cNvSpPr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锐字工房云字库细圆GBK" panose="02010604000000000000" pitchFamily="2" charset="-122"/>
                <a:ea typeface="锐字工房云字库细圆GBK" panose="02010604000000000000" pitchFamily="2" charset="-122"/>
              </a:endParaRPr>
            </a:p>
          </p:txBody>
        </p:sp>
      </p:grpSp>
      <p:sp>
        <p:nvSpPr>
          <p:cNvPr id="25" name="Freeform 33"/>
          <p:cNvSpPr>
            <a:spLocks noEditPoints="1"/>
          </p:cNvSpPr>
          <p:nvPr/>
        </p:nvSpPr>
        <p:spPr bwMode="auto">
          <a:xfrm>
            <a:off x="1328594" y="3074375"/>
            <a:ext cx="609657" cy="415086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锐字工房云字库细圆GBK" panose="02010604000000000000" pitchFamily="2" charset="-122"/>
              <a:ea typeface="锐字工房云字库细圆GBK" panose="02010604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1884" y="4131986"/>
            <a:ext cx="188307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577460" y="4131986"/>
            <a:ext cx="188307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729589" y="4131986"/>
            <a:ext cx="188307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604571" y="4131986"/>
            <a:ext cx="1883076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84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E7F0C3-59DB-45F7-B469-F027B3836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6" t="19974" b="94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E7F1F5C4-2722-41F7-BB0E-CD412E9AEAE2}"/>
              </a:ext>
            </a:extLst>
          </p:cNvPr>
          <p:cNvSpPr/>
          <p:nvPr/>
        </p:nvSpPr>
        <p:spPr>
          <a:xfrm>
            <a:off x="4582991" y="236485"/>
            <a:ext cx="7283464" cy="7283464"/>
          </a:xfrm>
          <a:prstGeom prst="ellipse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24A61A-C7C7-4F9F-A28C-F63D27240F0F}"/>
              </a:ext>
            </a:extLst>
          </p:cNvPr>
          <p:cNvSpPr/>
          <p:nvPr/>
        </p:nvSpPr>
        <p:spPr>
          <a:xfrm>
            <a:off x="6315843" y="3429000"/>
            <a:ext cx="381775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0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8934CF7A-E250-44BE-92D7-023154AFB855}"/>
              </a:ext>
            </a:extLst>
          </p:cNvPr>
          <p:cNvSpPr txBox="1"/>
          <p:nvPr/>
        </p:nvSpPr>
        <p:spPr>
          <a:xfrm>
            <a:off x="7519928" y="2614760"/>
            <a:ext cx="140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ln w="6350">
                  <a:noFill/>
                </a:ln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0 2</a:t>
            </a:r>
            <a:endParaRPr lang="zh-CN" altLang="en-US" sz="5400" dirty="0">
              <a:ln w="6350">
                <a:noFill/>
              </a:ln>
              <a:solidFill>
                <a:schemeClr val="bg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1" name="矩形 259">
            <a:extLst>
              <a:ext uri="{FF2B5EF4-FFF2-40B4-BE49-F238E27FC236}">
                <a16:creationId xmlns:a16="http://schemas.microsoft.com/office/drawing/2014/main" id="{72FBC9D5-2CC1-4E0F-ADD7-1FB92100A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1200" y="4352330"/>
            <a:ext cx="5087060" cy="6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  <a:buNone/>
            </a:pPr>
            <a:r>
              <a:rPr lang="en-US" altLang="zh-CN" sz="853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853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8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wipe/>
      </p:transition>
    </mc:Choice>
    <mc:Fallback>
      <p:transition spd="slow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75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 43"/>
          <p:cNvSpPr/>
          <p:nvPr/>
        </p:nvSpPr>
        <p:spPr bwMode="auto">
          <a:xfrm>
            <a:off x="5781417" y="1502363"/>
            <a:ext cx="2686756" cy="1300480"/>
          </a:xfrm>
          <a:custGeom>
            <a:avLst/>
            <a:gdLst>
              <a:gd name="connsiteX0" fmla="*/ 2799337 w 2833688"/>
              <a:gd name="connsiteY0" fmla="*/ 1254522 h 1371600"/>
              <a:gd name="connsiteX1" fmla="*/ 2791742 w 2833688"/>
              <a:gd name="connsiteY1" fmla="*/ 1266242 h 1371600"/>
              <a:gd name="connsiteX2" fmla="*/ 2798750 w 2833688"/>
              <a:gd name="connsiteY2" fmla="*/ 1255741 h 1371600"/>
              <a:gd name="connsiteX3" fmla="*/ 2822136 w 2833688"/>
              <a:gd name="connsiteY3" fmla="*/ 1187901 h 1371600"/>
              <a:gd name="connsiteX4" fmla="*/ 2820890 w 2833688"/>
              <a:gd name="connsiteY4" fmla="*/ 1194294 h 1371600"/>
              <a:gd name="connsiteX5" fmla="*/ 2821777 w 2833688"/>
              <a:gd name="connsiteY5" fmla="*/ 1191486 h 1371600"/>
              <a:gd name="connsiteX6" fmla="*/ 2469320 w 2833688"/>
              <a:gd name="connsiteY6" fmla="*/ 1082933 h 1371600"/>
              <a:gd name="connsiteX7" fmla="*/ 2455408 w 2833688"/>
              <a:gd name="connsiteY7" fmla="*/ 1083935 h 1371600"/>
              <a:gd name="connsiteX8" fmla="*/ 2475608 w 2833688"/>
              <a:gd name="connsiteY8" fmla="*/ 1083935 h 1371600"/>
              <a:gd name="connsiteX9" fmla="*/ 2481614 w 2833688"/>
              <a:gd name="connsiteY9" fmla="*/ 1082933 h 1371600"/>
              <a:gd name="connsiteX10" fmla="*/ 2544763 w 2833688"/>
              <a:gd name="connsiteY10" fmla="*/ 1027150 h 1371600"/>
              <a:gd name="connsiteX11" fmla="*/ 2543176 w 2833688"/>
              <a:gd name="connsiteY11" fmla="*/ 1034286 h 1371600"/>
              <a:gd name="connsiteX12" fmla="*/ 2540000 w 2833688"/>
              <a:gd name="connsiteY12" fmla="*/ 1042216 h 1371600"/>
              <a:gd name="connsiteX13" fmla="*/ 2541588 w 2833688"/>
              <a:gd name="connsiteY13" fmla="*/ 1034286 h 1371600"/>
              <a:gd name="connsiteX14" fmla="*/ 2387432 w 2833688"/>
              <a:gd name="connsiteY14" fmla="*/ 0 h 1371600"/>
              <a:gd name="connsiteX15" fmla="*/ 2542272 w 2833688"/>
              <a:gd name="connsiteY15" fmla="*/ 1586 h 1371600"/>
              <a:gd name="connsiteX16" fmla="*/ 2581180 w 2833688"/>
              <a:gd name="connsiteY16" fmla="*/ 1586 h 1371600"/>
              <a:gd name="connsiteX17" fmla="*/ 2620882 w 2833688"/>
              <a:gd name="connsiteY17" fmla="*/ 1586 h 1371600"/>
              <a:gd name="connsiteX18" fmla="*/ 2658997 w 2833688"/>
              <a:gd name="connsiteY18" fmla="*/ 6346 h 1371600"/>
              <a:gd name="connsiteX19" fmla="*/ 2697111 w 2833688"/>
              <a:gd name="connsiteY19" fmla="*/ 17452 h 1371600"/>
              <a:gd name="connsiteX20" fmla="*/ 2732844 w 2833688"/>
              <a:gd name="connsiteY20" fmla="*/ 35697 h 1371600"/>
              <a:gd name="connsiteX21" fmla="*/ 2763018 w 2833688"/>
              <a:gd name="connsiteY21" fmla="*/ 60288 h 1371600"/>
              <a:gd name="connsiteX22" fmla="*/ 2789221 w 2833688"/>
              <a:gd name="connsiteY22" fmla="*/ 88846 h 1371600"/>
              <a:gd name="connsiteX23" fmla="*/ 2809072 w 2833688"/>
              <a:gd name="connsiteY23" fmla="*/ 121370 h 1371600"/>
              <a:gd name="connsiteX24" fmla="*/ 2823365 w 2833688"/>
              <a:gd name="connsiteY24" fmla="*/ 158653 h 1371600"/>
              <a:gd name="connsiteX25" fmla="*/ 2830512 w 2833688"/>
              <a:gd name="connsiteY25" fmla="*/ 195144 h 1371600"/>
              <a:gd name="connsiteX26" fmla="*/ 2833688 w 2833688"/>
              <a:gd name="connsiteY26" fmla="*/ 233220 h 1371600"/>
              <a:gd name="connsiteX27" fmla="*/ 2832100 w 2833688"/>
              <a:gd name="connsiteY27" fmla="*/ 268917 h 1371600"/>
              <a:gd name="connsiteX28" fmla="*/ 2832100 w 2833688"/>
              <a:gd name="connsiteY28" fmla="*/ 413292 h 1371600"/>
              <a:gd name="connsiteX29" fmla="*/ 2832100 w 2833688"/>
              <a:gd name="connsiteY29" fmla="*/ 549734 h 1371600"/>
              <a:gd name="connsiteX30" fmla="*/ 2830512 w 2833688"/>
              <a:gd name="connsiteY30" fmla="*/ 678243 h 1371600"/>
              <a:gd name="connsiteX31" fmla="*/ 2830512 w 2833688"/>
              <a:gd name="connsiteY31" fmla="*/ 799613 h 1371600"/>
              <a:gd name="connsiteX32" fmla="*/ 2830512 w 2833688"/>
              <a:gd name="connsiteY32" fmla="*/ 912256 h 1371600"/>
              <a:gd name="connsiteX33" fmla="*/ 2828924 w 2833688"/>
              <a:gd name="connsiteY33" fmla="*/ 1011415 h 1371600"/>
              <a:gd name="connsiteX34" fmla="*/ 2828924 w 2833688"/>
              <a:gd name="connsiteY34" fmla="*/ 1073289 h 1371600"/>
              <a:gd name="connsiteX35" fmla="*/ 2828130 w 2833688"/>
              <a:gd name="connsiteY35" fmla="*/ 1126438 h 1371600"/>
              <a:gd name="connsiteX36" fmla="*/ 2826542 w 2833688"/>
              <a:gd name="connsiteY36" fmla="*/ 1175621 h 1371600"/>
              <a:gd name="connsiteX37" fmla="*/ 2823365 w 2833688"/>
              <a:gd name="connsiteY37" fmla="*/ 1191486 h 1371600"/>
              <a:gd name="connsiteX38" fmla="*/ 2820189 w 2833688"/>
              <a:gd name="connsiteY38" fmla="*/ 1206558 h 1371600"/>
              <a:gd name="connsiteX39" fmla="*/ 2816276 w 2833688"/>
              <a:gd name="connsiteY39" fmla="*/ 1217960 h 1371600"/>
              <a:gd name="connsiteX40" fmla="*/ 2816222 w 2833688"/>
              <a:gd name="connsiteY40" fmla="*/ 1218236 h 1371600"/>
              <a:gd name="connsiteX41" fmla="*/ 2815990 w 2833688"/>
              <a:gd name="connsiteY41" fmla="*/ 1218794 h 1371600"/>
              <a:gd name="connsiteX42" fmla="*/ 2810660 w 2833688"/>
              <a:gd name="connsiteY42" fmla="*/ 1234323 h 1371600"/>
              <a:gd name="connsiteX43" fmla="*/ 2800338 w 2833688"/>
              <a:gd name="connsiteY43" fmla="*/ 1255741 h 1371600"/>
              <a:gd name="connsiteX44" fmla="*/ 2789221 w 2833688"/>
              <a:gd name="connsiteY44" fmla="*/ 1272399 h 1371600"/>
              <a:gd name="connsiteX45" fmla="*/ 2775722 w 2833688"/>
              <a:gd name="connsiteY45" fmla="*/ 1289058 h 1371600"/>
              <a:gd name="connsiteX46" fmla="*/ 2767782 w 2833688"/>
              <a:gd name="connsiteY46" fmla="*/ 1298577 h 1371600"/>
              <a:gd name="connsiteX47" fmla="*/ 2775722 w 2833688"/>
              <a:gd name="connsiteY47" fmla="*/ 1288265 h 1371600"/>
              <a:gd name="connsiteX48" fmla="*/ 2778963 w 2833688"/>
              <a:gd name="connsiteY48" fmla="*/ 1283948 h 1371600"/>
              <a:gd name="connsiteX49" fmla="*/ 2763820 w 2833688"/>
              <a:gd name="connsiteY49" fmla="*/ 1302472 h 1371600"/>
              <a:gd name="connsiteX50" fmla="*/ 2738413 w 2833688"/>
              <a:gd name="connsiteY50" fmla="*/ 1323928 h 1371600"/>
              <a:gd name="connsiteX51" fmla="*/ 2726281 w 2833688"/>
              <a:gd name="connsiteY51" fmla="*/ 1331908 h 1371600"/>
              <a:gd name="connsiteX52" fmla="*/ 2725727 w 2833688"/>
              <a:gd name="connsiteY52" fmla="*/ 1332359 h 1371600"/>
              <a:gd name="connsiteX53" fmla="*/ 2725108 w 2833688"/>
              <a:gd name="connsiteY53" fmla="*/ 1332679 h 1371600"/>
              <a:gd name="connsiteX54" fmla="*/ 2710624 w 2833688"/>
              <a:gd name="connsiteY54" fmla="*/ 1342206 h 1371600"/>
              <a:gd name="connsiteX55" fmla="*/ 2679659 w 2833688"/>
              <a:gd name="connsiteY55" fmla="*/ 1354921 h 1371600"/>
              <a:gd name="connsiteX56" fmla="*/ 2667419 w 2833688"/>
              <a:gd name="connsiteY56" fmla="*/ 1357064 h 1371600"/>
              <a:gd name="connsiteX57" fmla="*/ 2661415 w 2833688"/>
              <a:gd name="connsiteY57" fmla="*/ 1359043 h 1371600"/>
              <a:gd name="connsiteX58" fmla="*/ 2648853 w 2833688"/>
              <a:gd name="connsiteY58" fmla="*/ 1360316 h 1371600"/>
              <a:gd name="connsiteX59" fmla="*/ 2647900 w 2833688"/>
              <a:gd name="connsiteY59" fmla="*/ 1360483 h 1371600"/>
              <a:gd name="connsiteX60" fmla="*/ 2616935 w 2833688"/>
              <a:gd name="connsiteY60" fmla="*/ 1363662 h 1371600"/>
              <a:gd name="connsiteX61" fmla="*/ 2600506 w 2833688"/>
              <a:gd name="connsiteY61" fmla="*/ 1363662 h 1371600"/>
              <a:gd name="connsiteX62" fmla="*/ 2598690 w 2833688"/>
              <a:gd name="connsiteY62" fmla="*/ 1363752 h 1371600"/>
              <a:gd name="connsiteX63" fmla="*/ 2561374 w 2833688"/>
              <a:gd name="connsiteY63" fmla="*/ 1365321 h 1371600"/>
              <a:gd name="connsiteX64" fmla="*/ 2523262 w 2833688"/>
              <a:gd name="connsiteY64" fmla="*/ 1365321 h 1371600"/>
              <a:gd name="connsiteX65" fmla="*/ 2439101 w 2833688"/>
              <a:gd name="connsiteY65" fmla="*/ 1365321 h 1371600"/>
              <a:gd name="connsiteX66" fmla="*/ 2345412 w 2833688"/>
              <a:gd name="connsiteY66" fmla="*/ 1366891 h 1371600"/>
              <a:gd name="connsiteX67" fmla="*/ 2228697 w 2833688"/>
              <a:gd name="connsiteY67" fmla="*/ 1366891 h 1371600"/>
              <a:gd name="connsiteX68" fmla="*/ 2103248 w 2833688"/>
              <a:gd name="connsiteY68" fmla="*/ 1368461 h 1371600"/>
              <a:gd name="connsiteX69" fmla="*/ 1969860 w 2833688"/>
              <a:gd name="connsiteY69" fmla="*/ 1368461 h 1371600"/>
              <a:gd name="connsiteX70" fmla="*/ 1830120 w 2833688"/>
              <a:gd name="connsiteY70" fmla="*/ 1368461 h 1371600"/>
              <a:gd name="connsiteX71" fmla="*/ 1686410 w 2833688"/>
              <a:gd name="connsiteY71" fmla="*/ 1370030 h 1371600"/>
              <a:gd name="connsiteX72" fmla="*/ 1539524 w 2833688"/>
              <a:gd name="connsiteY72" fmla="*/ 1370030 h 1371600"/>
              <a:gd name="connsiteX73" fmla="*/ 1390256 w 2833688"/>
              <a:gd name="connsiteY73" fmla="*/ 1371600 h 1371600"/>
              <a:gd name="connsiteX74" fmla="*/ 1241782 w 2833688"/>
              <a:gd name="connsiteY74" fmla="*/ 1370030 h 1371600"/>
              <a:gd name="connsiteX75" fmla="*/ 1094896 w 2833688"/>
              <a:gd name="connsiteY75" fmla="*/ 1370030 h 1371600"/>
              <a:gd name="connsiteX76" fmla="*/ 950392 w 2833688"/>
              <a:gd name="connsiteY76" fmla="*/ 1368461 h 1371600"/>
              <a:gd name="connsiteX77" fmla="*/ 810652 w 2833688"/>
              <a:gd name="connsiteY77" fmla="*/ 1368461 h 1371600"/>
              <a:gd name="connsiteX78" fmla="*/ 677264 w 2833688"/>
              <a:gd name="connsiteY78" fmla="*/ 1368461 h 1371600"/>
              <a:gd name="connsiteX79" fmla="*/ 550227 w 2833688"/>
              <a:gd name="connsiteY79" fmla="*/ 1366891 h 1371600"/>
              <a:gd name="connsiteX80" fmla="*/ 433512 w 2833688"/>
              <a:gd name="connsiteY80" fmla="*/ 1366891 h 1371600"/>
              <a:gd name="connsiteX81" fmla="*/ 358878 w 2833688"/>
              <a:gd name="connsiteY81" fmla="*/ 1365321 h 1371600"/>
              <a:gd name="connsiteX82" fmla="*/ 288214 w 2833688"/>
              <a:gd name="connsiteY82" fmla="*/ 1365321 h 1371600"/>
              <a:gd name="connsiteX83" fmla="*/ 225490 w 2833688"/>
              <a:gd name="connsiteY83" fmla="*/ 1363752 h 1371600"/>
              <a:gd name="connsiteX84" fmla="*/ 168324 w 2833688"/>
              <a:gd name="connsiteY84" fmla="*/ 1363752 h 1371600"/>
              <a:gd name="connsiteX85" fmla="*/ 119891 w 2833688"/>
              <a:gd name="connsiteY85" fmla="*/ 1363752 h 1371600"/>
              <a:gd name="connsiteX86" fmla="*/ 117485 w 2833688"/>
              <a:gd name="connsiteY86" fmla="*/ 1363662 h 1371600"/>
              <a:gd name="connsiteX87" fmla="*/ 0 w 2833688"/>
              <a:gd name="connsiteY87" fmla="*/ 1363662 h 1371600"/>
              <a:gd name="connsiteX88" fmla="*/ 0 w 2833688"/>
              <a:gd name="connsiteY88" fmla="*/ 1362182 h 1371600"/>
              <a:gd name="connsiteX89" fmla="*/ 0 w 2833688"/>
              <a:gd name="connsiteY89" fmla="*/ 1083935 h 1371600"/>
              <a:gd name="connsiteX90" fmla="*/ 72946 w 2833688"/>
              <a:gd name="connsiteY90" fmla="*/ 1083935 h 1371600"/>
              <a:gd name="connsiteX91" fmla="*/ 49244 w 2833688"/>
              <a:gd name="connsiteY91" fmla="*/ 1082933 h 1371600"/>
              <a:gd name="connsiteX92" fmla="*/ 23033 w 2833688"/>
              <a:gd name="connsiteY92" fmla="*/ 1082933 h 1371600"/>
              <a:gd name="connsiteX93" fmla="*/ 49244 w 2833688"/>
              <a:gd name="connsiteY93" fmla="*/ 1081388 h 1371600"/>
              <a:gd name="connsiteX94" fmla="*/ 85779 w 2833688"/>
              <a:gd name="connsiteY94" fmla="*/ 1081388 h 1371600"/>
              <a:gd name="connsiteX95" fmla="*/ 133434 w 2833688"/>
              <a:gd name="connsiteY95" fmla="*/ 1081388 h 1371600"/>
              <a:gd name="connsiteX96" fmla="*/ 186649 w 2833688"/>
              <a:gd name="connsiteY96" fmla="*/ 1079843 h 1371600"/>
              <a:gd name="connsiteX97" fmla="*/ 250189 w 2833688"/>
              <a:gd name="connsiteY97" fmla="*/ 1079843 h 1371600"/>
              <a:gd name="connsiteX98" fmla="*/ 319288 w 2833688"/>
              <a:gd name="connsiteY98" fmla="*/ 1078299 h 1371600"/>
              <a:gd name="connsiteX99" fmla="*/ 395536 w 2833688"/>
              <a:gd name="connsiteY99" fmla="*/ 1078299 h 1371600"/>
              <a:gd name="connsiteX100" fmla="*/ 487669 w 2833688"/>
              <a:gd name="connsiteY100" fmla="*/ 1076754 h 1371600"/>
              <a:gd name="connsiteX101" fmla="*/ 586950 w 2833688"/>
              <a:gd name="connsiteY101" fmla="*/ 1076754 h 1371600"/>
              <a:gd name="connsiteX102" fmla="*/ 691791 w 2833688"/>
              <a:gd name="connsiteY102" fmla="*/ 1075982 h 1371600"/>
              <a:gd name="connsiteX103" fmla="*/ 800603 w 2833688"/>
              <a:gd name="connsiteY103" fmla="*/ 1075982 h 1371600"/>
              <a:gd name="connsiteX104" fmla="*/ 952305 w 2833688"/>
              <a:gd name="connsiteY104" fmla="*/ 1075982 h 1371600"/>
              <a:gd name="connsiteX105" fmla="*/ 1108772 w 2833688"/>
              <a:gd name="connsiteY105" fmla="*/ 1074437 h 1371600"/>
              <a:gd name="connsiteX106" fmla="*/ 1265239 w 2833688"/>
              <a:gd name="connsiteY106" fmla="*/ 1074437 h 1371600"/>
              <a:gd name="connsiteX107" fmla="*/ 1423294 w 2833688"/>
              <a:gd name="connsiteY107" fmla="*/ 1074437 h 1371600"/>
              <a:gd name="connsiteX108" fmla="*/ 1579761 w 2833688"/>
              <a:gd name="connsiteY108" fmla="*/ 1075982 h 1371600"/>
              <a:gd name="connsiteX109" fmla="*/ 1731463 w 2833688"/>
              <a:gd name="connsiteY109" fmla="*/ 1075982 h 1371600"/>
              <a:gd name="connsiteX110" fmla="*/ 1840275 w 2833688"/>
              <a:gd name="connsiteY110" fmla="*/ 1075982 h 1371600"/>
              <a:gd name="connsiteX111" fmla="*/ 1944321 w 2833688"/>
              <a:gd name="connsiteY111" fmla="*/ 1076754 h 1371600"/>
              <a:gd name="connsiteX112" fmla="*/ 2044397 w 2833688"/>
              <a:gd name="connsiteY112" fmla="*/ 1076754 h 1371600"/>
              <a:gd name="connsiteX113" fmla="*/ 2136530 w 2833688"/>
              <a:gd name="connsiteY113" fmla="*/ 1078299 h 1371600"/>
              <a:gd name="connsiteX114" fmla="*/ 2222309 w 2833688"/>
              <a:gd name="connsiteY114" fmla="*/ 1078299 h 1371600"/>
              <a:gd name="connsiteX115" fmla="*/ 2298556 w 2833688"/>
              <a:gd name="connsiteY115" fmla="*/ 1079843 h 1371600"/>
              <a:gd name="connsiteX116" fmla="*/ 2366068 w 2833688"/>
              <a:gd name="connsiteY116" fmla="*/ 1079843 h 1371600"/>
              <a:gd name="connsiteX117" fmla="*/ 2423254 w 2833688"/>
              <a:gd name="connsiteY117" fmla="*/ 1081388 h 1371600"/>
              <a:gd name="connsiteX118" fmla="*/ 2447875 w 2833688"/>
              <a:gd name="connsiteY118" fmla="*/ 1081388 h 1371600"/>
              <a:gd name="connsiteX119" fmla="*/ 2469320 w 2833688"/>
              <a:gd name="connsiteY119" fmla="*/ 1081388 h 1371600"/>
              <a:gd name="connsiteX120" fmla="*/ 2487588 w 2833688"/>
              <a:gd name="connsiteY120" fmla="*/ 1081388 h 1371600"/>
              <a:gd name="connsiteX121" fmla="*/ 2502678 w 2833688"/>
              <a:gd name="connsiteY121" fmla="*/ 1076754 h 1371600"/>
              <a:gd name="connsiteX122" fmla="*/ 2510621 w 2833688"/>
              <a:gd name="connsiteY122" fmla="*/ 1074437 h 1371600"/>
              <a:gd name="connsiteX123" fmla="*/ 2504100 w 2833688"/>
              <a:gd name="connsiteY123" fmla="*/ 1077607 h 1371600"/>
              <a:gd name="connsiteX124" fmla="*/ 2511337 w 2833688"/>
              <a:gd name="connsiteY124" fmla="*/ 1075193 h 1371600"/>
              <a:gd name="connsiteX125" fmla="*/ 2515729 w 2833688"/>
              <a:gd name="connsiteY125" fmla="*/ 1071954 h 1371600"/>
              <a:gd name="connsiteX126" fmla="*/ 2521596 w 2833688"/>
              <a:gd name="connsiteY126" fmla="*/ 1067627 h 1371600"/>
              <a:gd name="connsiteX127" fmla="*/ 2526422 w 2833688"/>
              <a:gd name="connsiteY127" fmla="*/ 1064068 h 1371600"/>
              <a:gd name="connsiteX128" fmla="*/ 2526748 w 2833688"/>
              <a:gd name="connsiteY128" fmla="*/ 1063625 h 1371600"/>
              <a:gd name="connsiteX129" fmla="*/ 2537538 w 2833688"/>
              <a:gd name="connsiteY129" fmla="*/ 1048969 h 1371600"/>
              <a:gd name="connsiteX130" fmla="*/ 2544684 w 2833688"/>
              <a:gd name="connsiteY130" fmla="*/ 1031486 h 1371600"/>
              <a:gd name="connsiteX131" fmla="*/ 2545384 w 2833688"/>
              <a:gd name="connsiteY131" fmla="*/ 1023423 h 1371600"/>
              <a:gd name="connsiteX132" fmla="*/ 2544763 w 2833688"/>
              <a:gd name="connsiteY132" fmla="*/ 1027150 h 1371600"/>
              <a:gd name="connsiteX133" fmla="*/ 2544763 w 2833688"/>
              <a:gd name="connsiteY133" fmla="*/ 1017634 h 1371600"/>
              <a:gd name="connsiteX134" fmla="*/ 2544763 w 2833688"/>
              <a:gd name="connsiteY134" fmla="*/ 993053 h 1371600"/>
              <a:gd name="connsiteX135" fmla="*/ 2544763 w 2833688"/>
              <a:gd name="connsiteY135" fmla="*/ 968472 h 1371600"/>
              <a:gd name="connsiteX136" fmla="*/ 2543176 w 2833688"/>
              <a:gd name="connsiteY136" fmla="*/ 868560 h 1371600"/>
              <a:gd name="connsiteX137" fmla="*/ 2541588 w 2833688"/>
              <a:gd name="connsiteY137" fmla="*/ 674289 h 1371600"/>
              <a:gd name="connsiteX138" fmla="*/ 2508250 w 2833688"/>
              <a:gd name="connsiteY138" fmla="*/ 672703 h 1371600"/>
              <a:gd name="connsiteX139" fmla="*/ 2471738 w 2833688"/>
              <a:gd name="connsiteY139" fmla="*/ 666359 h 1371600"/>
              <a:gd name="connsiteX140" fmla="*/ 2434432 w 2833688"/>
              <a:gd name="connsiteY140" fmla="*/ 658430 h 1371600"/>
              <a:gd name="connsiteX141" fmla="*/ 2399507 w 2833688"/>
              <a:gd name="connsiteY141" fmla="*/ 644949 h 1371600"/>
              <a:gd name="connsiteX142" fmla="*/ 2363788 w 2833688"/>
              <a:gd name="connsiteY142" fmla="*/ 629884 h 1371600"/>
              <a:gd name="connsiteX143" fmla="*/ 2332038 w 2833688"/>
              <a:gd name="connsiteY143" fmla="*/ 610853 h 1371600"/>
              <a:gd name="connsiteX144" fmla="*/ 2301082 w 2833688"/>
              <a:gd name="connsiteY144" fmla="*/ 587857 h 1371600"/>
              <a:gd name="connsiteX145" fmla="*/ 2273301 w 2833688"/>
              <a:gd name="connsiteY145" fmla="*/ 561690 h 1371600"/>
              <a:gd name="connsiteX146" fmla="*/ 2247901 w 2833688"/>
              <a:gd name="connsiteY146" fmla="*/ 534730 h 1371600"/>
              <a:gd name="connsiteX147" fmla="*/ 2224882 w 2833688"/>
              <a:gd name="connsiteY147" fmla="*/ 503805 h 1371600"/>
              <a:gd name="connsiteX148" fmla="*/ 2205038 w 2833688"/>
              <a:gd name="connsiteY148" fmla="*/ 471294 h 1371600"/>
              <a:gd name="connsiteX149" fmla="*/ 2189163 w 2833688"/>
              <a:gd name="connsiteY149" fmla="*/ 437990 h 1371600"/>
              <a:gd name="connsiteX150" fmla="*/ 2175669 w 2833688"/>
              <a:gd name="connsiteY150" fmla="*/ 400722 h 1371600"/>
              <a:gd name="connsiteX151" fmla="*/ 2166144 w 2833688"/>
              <a:gd name="connsiteY151" fmla="*/ 364246 h 1371600"/>
              <a:gd name="connsiteX152" fmla="*/ 2160588 w 2833688"/>
              <a:gd name="connsiteY152" fmla="*/ 326978 h 1371600"/>
              <a:gd name="connsiteX153" fmla="*/ 2159001 w 2833688"/>
              <a:gd name="connsiteY153" fmla="*/ 296846 h 1371600"/>
              <a:gd name="connsiteX154" fmla="*/ 1808957 w 2833688"/>
              <a:gd name="connsiteY154" fmla="*/ 298432 h 1371600"/>
              <a:gd name="connsiteX155" fmla="*/ 1450975 w 2833688"/>
              <a:gd name="connsiteY155" fmla="*/ 296846 h 1371600"/>
              <a:gd name="connsiteX156" fmla="*/ 1092200 w 2833688"/>
              <a:gd name="connsiteY156" fmla="*/ 293674 h 1371600"/>
              <a:gd name="connsiteX157" fmla="*/ 733425 w 2833688"/>
              <a:gd name="connsiteY157" fmla="*/ 288917 h 1371600"/>
              <a:gd name="connsiteX158" fmla="*/ 827837 w 2833688"/>
              <a:gd name="connsiteY158" fmla="*/ 287665 h 1371600"/>
              <a:gd name="connsiteX159" fmla="*/ 732837 w 2833688"/>
              <a:gd name="connsiteY159" fmla="*/ 287665 h 1371600"/>
              <a:gd name="connsiteX160" fmla="*/ 732837 w 2833688"/>
              <a:gd name="connsiteY160" fmla="*/ 7937 h 1371600"/>
              <a:gd name="connsiteX161" fmla="*/ 851623 w 2833688"/>
              <a:gd name="connsiteY161" fmla="*/ 7937 h 1371600"/>
              <a:gd name="connsiteX162" fmla="*/ 851739 w 2833688"/>
              <a:gd name="connsiteY162" fmla="*/ 7933 h 1371600"/>
              <a:gd name="connsiteX163" fmla="*/ 900176 w 2833688"/>
              <a:gd name="connsiteY163" fmla="*/ 7933 h 1371600"/>
              <a:gd name="connsiteX164" fmla="*/ 957347 w 2833688"/>
              <a:gd name="connsiteY164" fmla="*/ 7933 h 1371600"/>
              <a:gd name="connsiteX165" fmla="*/ 1021665 w 2833688"/>
              <a:gd name="connsiteY165" fmla="*/ 6346 h 1371600"/>
              <a:gd name="connsiteX166" fmla="*/ 1092336 w 2833688"/>
              <a:gd name="connsiteY166" fmla="*/ 6346 h 1371600"/>
              <a:gd name="connsiteX167" fmla="*/ 1168565 w 2833688"/>
              <a:gd name="connsiteY167" fmla="*/ 4760 h 1371600"/>
              <a:gd name="connsiteX168" fmla="*/ 1250352 w 2833688"/>
              <a:gd name="connsiteY168" fmla="*/ 4760 h 1371600"/>
              <a:gd name="connsiteX169" fmla="*/ 1371048 w 2833688"/>
              <a:gd name="connsiteY169" fmla="*/ 4760 h 1371600"/>
              <a:gd name="connsiteX170" fmla="*/ 1499684 w 2833688"/>
              <a:gd name="connsiteY170" fmla="*/ 3173 h 1371600"/>
              <a:gd name="connsiteX171" fmla="*/ 1637848 w 2833688"/>
              <a:gd name="connsiteY171" fmla="*/ 3173 h 1371600"/>
              <a:gd name="connsiteX172" fmla="*/ 1780778 w 2833688"/>
              <a:gd name="connsiteY172" fmla="*/ 3173 h 1371600"/>
              <a:gd name="connsiteX173" fmla="*/ 1927677 w 2833688"/>
              <a:gd name="connsiteY173" fmla="*/ 1586 h 1371600"/>
              <a:gd name="connsiteX174" fmla="*/ 2079340 w 2833688"/>
              <a:gd name="connsiteY174" fmla="*/ 1586 h 1371600"/>
              <a:gd name="connsiteX175" fmla="*/ 2232592 w 2833688"/>
              <a:gd name="connsiteY175" fmla="*/ 1586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2833688" h="1371600">
                <a:moveTo>
                  <a:pt x="2799337" y="1254522"/>
                </a:moveTo>
                <a:lnTo>
                  <a:pt x="2791742" y="1266242"/>
                </a:lnTo>
                <a:lnTo>
                  <a:pt x="2798750" y="1255741"/>
                </a:lnTo>
                <a:close/>
                <a:moveTo>
                  <a:pt x="2822136" y="1187901"/>
                </a:moveTo>
                <a:lnTo>
                  <a:pt x="2820890" y="1194294"/>
                </a:lnTo>
                <a:lnTo>
                  <a:pt x="2821777" y="1191486"/>
                </a:lnTo>
                <a:close/>
                <a:moveTo>
                  <a:pt x="2469320" y="1082933"/>
                </a:moveTo>
                <a:lnTo>
                  <a:pt x="2455408" y="1083935"/>
                </a:lnTo>
                <a:lnTo>
                  <a:pt x="2475608" y="1083935"/>
                </a:lnTo>
                <a:lnTo>
                  <a:pt x="2481614" y="1082933"/>
                </a:lnTo>
                <a:close/>
                <a:moveTo>
                  <a:pt x="2544763" y="1027150"/>
                </a:moveTo>
                <a:lnTo>
                  <a:pt x="2543176" y="1034286"/>
                </a:lnTo>
                <a:lnTo>
                  <a:pt x="2540000" y="1042216"/>
                </a:lnTo>
                <a:lnTo>
                  <a:pt x="2541588" y="1034286"/>
                </a:lnTo>
                <a:close/>
                <a:moveTo>
                  <a:pt x="2387432" y="0"/>
                </a:moveTo>
                <a:lnTo>
                  <a:pt x="2542272" y="1586"/>
                </a:lnTo>
                <a:lnTo>
                  <a:pt x="2581180" y="1586"/>
                </a:lnTo>
                <a:lnTo>
                  <a:pt x="2620882" y="1586"/>
                </a:lnTo>
                <a:lnTo>
                  <a:pt x="2658997" y="6346"/>
                </a:lnTo>
                <a:lnTo>
                  <a:pt x="2697111" y="17452"/>
                </a:lnTo>
                <a:lnTo>
                  <a:pt x="2732844" y="35697"/>
                </a:lnTo>
                <a:lnTo>
                  <a:pt x="2763018" y="60288"/>
                </a:lnTo>
                <a:lnTo>
                  <a:pt x="2789221" y="88846"/>
                </a:lnTo>
                <a:lnTo>
                  <a:pt x="2809072" y="121370"/>
                </a:lnTo>
                <a:lnTo>
                  <a:pt x="2823365" y="158653"/>
                </a:lnTo>
                <a:lnTo>
                  <a:pt x="2830512" y="195144"/>
                </a:lnTo>
                <a:lnTo>
                  <a:pt x="2833688" y="233220"/>
                </a:lnTo>
                <a:lnTo>
                  <a:pt x="2832100" y="268917"/>
                </a:lnTo>
                <a:lnTo>
                  <a:pt x="2832100" y="413292"/>
                </a:lnTo>
                <a:lnTo>
                  <a:pt x="2832100" y="549734"/>
                </a:lnTo>
                <a:lnTo>
                  <a:pt x="2830512" y="678243"/>
                </a:lnTo>
                <a:lnTo>
                  <a:pt x="2830512" y="799613"/>
                </a:lnTo>
                <a:lnTo>
                  <a:pt x="2830512" y="912256"/>
                </a:lnTo>
                <a:lnTo>
                  <a:pt x="2828924" y="1011415"/>
                </a:lnTo>
                <a:lnTo>
                  <a:pt x="2828924" y="1073289"/>
                </a:lnTo>
                <a:lnTo>
                  <a:pt x="2828130" y="1126438"/>
                </a:lnTo>
                <a:lnTo>
                  <a:pt x="2826542" y="1175621"/>
                </a:lnTo>
                <a:lnTo>
                  <a:pt x="2823365" y="1191486"/>
                </a:lnTo>
                <a:lnTo>
                  <a:pt x="2820189" y="1206558"/>
                </a:lnTo>
                <a:lnTo>
                  <a:pt x="2816276" y="1217960"/>
                </a:lnTo>
                <a:lnTo>
                  <a:pt x="2816222" y="1218236"/>
                </a:lnTo>
                <a:lnTo>
                  <a:pt x="2815990" y="1218794"/>
                </a:lnTo>
                <a:lnTo>
                  <a:pt x="2810660" y="1234323"/>
                </a:lnTo>
                <a:lnTo>
                  <a:pt x="2800338" y="1255741"/>
                </a:lnTo>
                <a:lnTo>
                  <a:pt x="2789221" y="1272399"/>
                </a:lnTo>
                <a:lnTo>
                  <a:pt x="2775722" y="1289058"/>
                </a:lnTo>
                <a:lnTo>
                  <a:pt x="2767782" y="1298577"/>
                </a:lnTo>
                <a:lnTo>
                  <a:pt x="2775722" y="1288265"/>
                </a:lnTo>
                <a:lnTo>
                  <a:pt x="2778963" y="1283948"/>
                </a:lnTo>
                <a:lnTo>
                  <a:pt x="2763820" y="1302472"/>
                </a:lnTo>
                <a:lnTo>
                  <a:pt x="2738413" y="1323928"/>
                </a:lnTo>
                <a:lnTo>
                  <a:pt x="2726281" y="1331908"/>
                </a:lnTo>
                <a:lnTo>
                  <a:pt x="2725727" y="1332359"/>
                </a:lnTo>
                <a:lnTo>
                  <a:pt x="2725108" y="1332679"/>
                </a:lnTo>
                <a:lnTo>
                  <a:pt x="2710624" y="1342206"/>
                </a:lnTo>
                <a:lnTo>
                  <a:pt x="2679659" y="1354921"/>
                </a:lnTo>
                <a:lnTo>
                  <a:pt x="2667419" y="1357064"/>
                </a:lnTo>
                <a:lnTo>
                  <a:pt x="2661415" y="1359043"/>
                </a:lnTo>
                <a:lnTo>
                  <a:pt x="2648853" y="1360316"/>
                </a:lnTo>
                <a:lnTo>
                  <a:pt x="2647900" y="1360483"/>
                </a:lnTo>
                <a:lnTo>
                  <a:pt x="2616935" y="1363662"/>
                </a:lnTo>
                <a:lnTo>
                  <a:pt x="2600506" y="1363662"/>
                </a:lnTo>
                <a:lnTo>
                  <a:pt x="2598690" y="1363752"/>
                </a:lnTo>
                <a:lnTo>
                  <a:pt x="2561374" y="1365321"/>
                </a:lnTo>
                <a:lnTo>
                  <a:pt x="2523262" y="1365321"/>
                </a:lnTo>
                <a:lnTo>
                  <a:pt x="2439101" y="1365321"/>
                </a:lnTo>
                <a:lnTo>
                  <a:pt x="2345412" y="1366891"/>
                </a:lnTo>
                <a:lnTo>
                  <a:pt x="2228697" y="1366891"/>
                </a:lnTo>
                <a:lnTo>
                  <a:pt x="2103248" y="1368461"/>
                </a:lnTo>
                <a:lnTo>
                  <a:pt x="1969860" y="1368461"/>
                </a:lnTo>
                <a:lnTo>
                  <a:pt x="1830120" y="1368461"/>
                </a:lnTo>
                <a:lnTo>
                  <a:pt x="1686410" y="1370030"/>
                </a:lnTo>
                <a:lnTo>
                  <a:pt x="1539524" y="1370030"/>
                </a:lnTo>
                <a:lnTo>
                  <a:pt x="1390256" y="1371600"/>
                </a:lnTo>
                <a:lnTo>
                  <a:pt x="1241782" y="1370030"/>
                </a:lnTo>
                <a:lnTo>
                  <a:pt x="1094896" y="1370030"/>
                </a:lnTo>
                <a:lnTo>
                  <a:pt x="950392" y="1368461"/>
                </a:lnTo>
                <a:lnTo>
                  <a:pt x="810652" y="1368461"/>
                </a:lnTo>
                <a:lnTo>
                  <a:pt x="677264" y="1368461"/>
                </a:lnTo>
                <a:lnTo>
                  <a:pt x="550227" y="1366891"/>
                </a:lnTo>
                <a:lnTo>
                  <a:pt x="433512" y="1366891"/>
                </a:lnTo>
                <a:lnTo>
                  <a:pt x="358878" y="1365321"/>
                </a:lnTo>
                <a:lnTo>
                  <a:pt x="288214" y="1365321"/>
                </a:lnTo>
                <a:lnTo>
                  <a:pt x="225490" y="1363752"/>
                </a:lnTo>
                <a:lnTo>
                  <a:pt x="168324" y="1363752"/>
                </a:lnTo>
                <a:lnTo>
                  <a:pt x="119891" y="1363752"/>
                </a:lnTo>
                <a:lnTo>
                  <a:pt x="117485" y="1363662"/>
                </a:lnTo>
                <a:lnTo>
                  <a:pt x="0" y="1363662"/>
                </a:lnTo>
                <a:lnTo>
                  <a:pt x="0" y="1362182"/>
                </a:lnTo>
                <a:lnTo>
                  <a:pt x="0" y="1083935"/>
                </a:lnTo>
                <a:lnTo>
                  <a:pt x="72946" y="1083935"/>
                </a:lnTo>
                <a:lnTo>
                  <a:pt x="49244" y="1082933"/>
                </a:lnTo>
                <a:lnTo>
                  <a:pt x="23033" y="1082933"/>
                </a:lnTo>
                <a:lnTo>
                  <a:pt x="49244" y="1081388"/>
                </a:lnTo>
                <a:lnTo>
                  <a:pt x="85779" y="1081388"/>
                </a:lnTo>
                <a:lnTo>
                  <a:pt x="133434" y="1081388"/>
                </a:lnTo>
                <a:lnTo>
                  <a:pt x="186649" y="1079843"/>
                </a:lnTo>
                <a:lnTo>
                  <a:pt x="250189" y="1079843"/>
                </a:lnTo>
                <a:lnTo>
                  <a:pt x="319288" y="1078299"/>
                </a:lnTo>
                <a:lnTo>
                  <a:pt x="395536" y="1078299"/>
                </a:lnTo>
                <a:lnTo>
                  <a:pt x="487669" y="1076754"/>
                </a:lnTo>
                <a:lnTo>
                  <a:pt x="586950" y="1076754"/>
                </a:lnTo>
                <a:lnTo>
                  <a:pt x="691791" y="1075982"/>
                </a:lnTo>
                <a:lnTo>
                  <a:pt x="800603" y="1075982"/>
                </a:lnTo>
                <a:lnTo>
                  <a:pt x="952305" y="1075982"/>
                </a:lnTo>
                <a:lnTo>
                  <a:pt x="1108772" y="1074437"/>
                </a:lnTo>
                <a:lnTo>
                  <a:pt x="1265239" y="1074437"/>
                </a:lnTo>
                <a:lnTo>
                  <a:pt x="1423294" y="1074437"/>
                </a:lnTo>
                <a:lnTo>
                  <a:pt x="1579761" y="1075982"/>
                </a:lnTo>
                <a:lnTo>
                  <a:pt x="1731463" y="1075982"/>
                </a:lnTo>
                <a:lnTo>
                  <a:pt x="1840275" y="1075982"/>
                </a:lnTo>
                <a:lnTo>
                  <a:pt x="1944321" y="1076754"/>
                </a:lnTo>
                <a:lnTo>
                  <a:pt x="2044397" y="1076754"/>
                </a:lnTo>
                <a:lnTo>
                  <a:pt x="2136530" y="1078299"/>
                </a:lnTo>
                <a:lnTo>
                  <a:pt x="2222309" y="1078299"/>
                </a:lnTo>
                <a:lnTo>
                  <a:pt x="2298556" y="1079843"/>
                </a:lnTo>
                <a:lnTo>
                  <a:pt x="2366068" y="1079843"/>
                </a:lnTo>
                <a:lnTo>
                  <a:pt x="2423254" y="1081388"/>
                </a:lnTo>
                <a:lnTo>
                  <a:pt x="2447875" y="1081388"/>
                </a:lnTo>
                <a:lnTo>
                  <a:pt x="2469320" y="1081388"/>
                </a:lnTo>
                <a:lnTo>
                  <a:pt x="2487588" y="1081388"/>
                </a:lnTo>
                <a:lnTo>
                  <a:pt x="2502678" y="1076754"/>
                </a:lnTo>
                <a:lnTo>
                  <a:pt x="2510621" y="1074437"/>
                </a:lnTo>
                <a:lnTo>
                  <a:pt x="2504100" y="1077607"/>
                </a:lnTo>
                <a:lnTo>
                  <a:pt x="2511337" y="1075193"/>
                </a:lnTo>
                <a:lnTo>
                  <a:pt x="2515729" y="1071954"/>
                </a:lnTo>
                <a:lnTo>
                  <a:pt x="2521596" y="1067627"/>
                </a:lnTo>
                <a:lnTo>
                  <a:pt x="2526422" y="1064068"/>
                </a:lnTo>
                <a:lnTo>
                  <a:pt x="2526748" y="1063625"/>
                </a:lnTo>
                <a:lnTo>
                  <a:pt x="2537538" y="1048969"/>
                </a:lnTo>
                <a:lnTo>
                  <a:pt x="2544684" y="1031486"/>
                </a:lnTo>
                <a:lnTo>
                  <a:pt x="2545384" y="1023423"/>
                </a:lnTo>
                <a:lnTo>
                  <a:pt x="2544763" y="1027150"/>
                </a:lnTo>
                <a:lnTo>
                  <a:pt x="2544763" y="1017634"/>
                </a:lnTo>
                <a:lnTo>
                  <a:pt x="2544763" y="993053"/>
                </a:lnTo>
                <a:lnTo>
                  <a:pt x="2544763" y="968472"/>
                </a:lnTo>
                <a:lnTo>
                  <a:pt x="2543176" y="868560"/>
                </a:lnTo>
                <a:lnTo>
                  <a:pt x="2541588" y="674289"/>
                </a:lnTo>
                <a:lnTo>
                  <a:pt x="2508250" y="672703"/>
                </a:lnTo>
                <a:lnTo>
                  <a:pt x="2471738" y="666359"/>
                </a:lnTo>
                <a:lnTo>
                  <a:pt x="2434432" y="658430"/>
                </a:lnTo>
                <a:lnTo>
                  <a:pt x="2399507" y="644949"/>
                </a:lnTo>
                <a:lnTo>
                  <a:pt x="2363788" y="629884"/>
                </a:lnTo>
                <a:lnTo>
                  <a:pt x="2332038" y="610853"/>
                </a:lnTo>
                <a:lnTo>
                  <a:pt x="2301082" y="587857"/>
                </a:lnTo>
                <a:lnTo>
                  <a:pt x="2273301" y="561690"/>
                </a:lnTo>
                <a:lnTo>
                  <a:pt x="2247901" y="534730"/>
                </a:lnTo>
                <a:lnTo>
                  <a:pt x="2224882" y="503805"/>
                </a:lnTo>
                <a:lnTo>
                  <a:pt x="2205038" y="471294"/>
                </a:lnTo>
                <a:lnTo>
                  <a:pt x="2189163" y="437990"/>
                </a:lnTo>
                <a:lnTo>
                  <a:pt x="2175669" y="400722"/>
                </a:lnTo>
                <a:lnTo>
                  <a:pt x="2166144" y="364246"/>
                </a:lnTo>
                <a:lnTo>
                  <a:pt x="2160588" y="326978"/>
                </a:lnTo>
                <a:lnTo>
                  <a:pt x="2159001" y="296846"/>
                </a:lnTo>
                <a:lnTo>
                  <a:pt x="1808957" y="298432"/>
                </a:lnTo>
                <a:lnTo>
                  <a:pt x="1450975" y="296846"/>
                </a:lnTo>
                <a:lnTo>
                  <a:pt x="1092200" y="293674"/>
                </a:lnTo>
                <a:lnTo>
                  <a:pt x="733425" y="288917"/>
                </a:lnTo>
                <a:lnTo>
                  <a:pt x="827837" y="287665"/>
                </a:lnTo>
                <a:lnTo>
                  <a:pt x="732837" y="287665"/>
                </a:lnTo>
                <a:lnTo>
                  <a:pt x="732837" y="7937"/>
                </a:lnTo>
                <a:lnTo>
                  <a:pt x="851623" y="7937"/>
                </a:lnTo>
                <a:lnTo>
                  <a:pt x="851739" y="7933"/>
                </a:lnTo>
                <a:lnTo>
                  <a:pt x="900176" y="7933"/>
                </a:lnTo>
                <a:lnTo>
                  <a:pt x="957347" y="7933"/>
                </a:lnTo>
                <a:lnTo>
                  <a:pt x="1021665" y="6346"/>
                </a:lnTo>
                <a:lnTo>
                  <a:pt x="1092336" y="6346"/>
                </a:lnTo>
                <a:lnTo>
                  <a:pt x="1168565" y="4760"/>
                </a:lnTo>
                <a:lnTo>
                  <a:pt x="1250352" y="4760"/>
                </a:lnTo>
                <a:lnTo>
                  <a:pt x="1371048" y="4760"/>
                </a:lnTo>
                <a:lnTo>
                  <a:pt x="1499684" y="3173"/>
                </a:lnTo>
                <a:lnTo>
                  <a:pt x="1637848" y="3173"/>
                </a:lnTo>
                <a:lnTo>
                  <a:pt x="1780778" y="3173"/>
                </a:lnTo>
                <a:lnTo>
                  <a:pt x="1927677" y="1586"/>
                </a:lnTo>
                <a:lnTo>
                  <a:pt x="2079340" y="1586"/>
                </a:lnTo>
                <a:lnTo>
                  <a:pt x="2232592" y="15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86699" tIns="43349" rIns="86699" bIns="43349" numCol="1" anchor="t" anchorCtr="0" compatLnSpc="1">
            <a:noAutofit/>
          </a:bodyPr>
          <a:lstStyle/>
          <a:p>
            <a:endParaRPr lang="zh-CN" altLang="en-US" sz="1600"/>
          </a:p>
        </p:txBody>
      </p:sp>
      <p:sp>
        <p:nvSpPr>
          <p:cNvPr id="45" name="任意多边形 44"/>
          <p:cNvSpPr/>
          <p:nvPr/>
        </p:nvSpPr>
        <p:spPr bwMode="auto">
          <a:xfrm>
            <a:off x="5087526" y="2521374"/>
            <a:ext cx="2685250" cy="1300480"/>
          </a:xfrm>
          <a:custGeom>
            <a:avLst/>
            <a:gdLst>
              <a:gd name="connsiteX0" fmla="*/ 2701319 w 2832100"/>
              <a:gd name="connsiteY0" fmla="*/ 1343650 h 1371600"/>
              <a:gd name="connsiteX1" fmla="*/ 2691079 w 2832100"/>
              <a:gd name="connsiteY1" fmla="*/ 1347588 h 1371600"/>
              <a:gd name="connsiteX2" fmla="*/ 2693968 w 2832100"/>
              <a:gd name="connsiteY2" fmla="*/ 1346711 h 1371600"/>
              <a:gd name="connsiteX3" fmla="*/ 2731822 w 2832100"/>
              <a:gd name="connsiteY3" fmla="*/ 1326381 h 1371600"/>
              <a:gd name="connsiteX4" fmla="*/ 2713369 w 2832100"/>
              <a:gd name="connsiteY4" fmla="*/ 1337976 h 1371600"/>
              <a:gd name="connsiteX5" fmla="*/ 2725727 w 2832100"/>
              <a:gd name="connsiteY5" fmla="*/ 1331456 h 1371600"/>
              <a:gd name="connsiteX6" fmla="*/ 2758280 w 2832100"/>
              <a:gd name="connsiteY6" fmla="*/ 1306567 h 1371600"/>
              <a:gd name="connsiteX7" fmla="*/ 2753516 w 2832100"/>
              <a:gd name="connsiteY7" fmla="*/ 1311385 h 1371600"/>
              <a:gd name="connsiteX8" fmla="*/ 2747165 w 2832100"/>
              <a:gd name="connsiteY8" fmla="*/ 1316202 h 1371600"/>
              <a:gd name="connsiteX9" fmla="*/ 2753516 w 2832100"/>
              <a:gd name="connsiteY9" fmla="*/ 1309779 h 1371600"/>
              <a:gd name="connsiteX10" fmla="*/ 2478041 w 2832100"/>
              <a:gd name="connsiteY10" fmla="*/ 1084020 h 1371600"/>
              <a:gd name="connsiteX11" fmla="*/ 2473094 w 2832100"/>
              <a:gd name="connsiteY11" fmla="*/ 1084427 h 1371600"/>
              <a:gd name="connsiteX12" fmla="*/ 2475805 w 2832100"/>
              <a:gd name="connsiteY12" fmla="*/ 1084427 h 1371600"/>
              <a:gd name="connsiteX13" fmla="*/ 2385844 w 2832100"/>
              <a:gd name="connsiteY13" fmla="*/ 0 h 1371600"/>
              <a:gd name="connsiteX14" fmla="*/ 2540684 w 2832100"/>
              <a:gd name="connsiteY14" fmla="*/ 0 h 1371600"/>
              <a:gd name="connsiteX15" fmla="*/ 2579592 w 2832100"/>
              <a:gd name="connsiteY15" fmla="*/ 1587 h 1371600"/>
              <a:gd name="connsiteX16" fmla="*/ 2619295 w 2832100"/>
              <a:gd name="connsiteY16" fmla="*/ 1587 h 1371600"/>
              <a:gd name="connsiteX17" fmla="*/ 2657409 w 2832100"/>
              <a:gd name="connsiteY17" fmla="*/ 5556 h 1371600"/>
              <a:gd name="connsiteX18" fmla="*/ 2695524 w 2832100"/>
              <a:gd name="connsiteY18" fmla="*/ 16669 h 1371600"/>
              <a:gd name="connsiteX19" fmla="*/ 2731256 w 2832100"/>
              <a:gd name="connsiteY19" fmla="*/ 34925 h 1371600"/>
              <a:gd name="connsiteX20" fmla="*/ 2761430 w 2832100"/>
              <a:gd name="connsiteY20" fmla="*/ 59531 h 1371600"/>
              <a:gd name="connsiteX21" fmla="*/ 2787633 w 2832100"/>
              <a:gd name="connsiteY21" fmla="*/ 88900 h 1371600"/>
              <a:gd name="connsiteX22" fmla="*/ 2807485 w 2832100"/>
              <a:gd name="connsiteY22" fmla="*/ 120650 h 1371600"/>
              <a:gd name="connsiteX23" fmla="*/ 2821778 w 2832100"/>
              <a:gd name="connsiteY23" fmla="*/ 157956 h 1371600"/>
              <a:gd name="connsiteX24" fmla="*/ 2828924 w 2832100"/>
              <a:gd name="connsiteY24" fmla="*/ 194469 h 1371600"/>
              <a:gd name="connsiteX25" fmla="*/ 2832100 w 2832100"/>
              <a:gd name="connsiteY25" fmla="*/ 231775 h 1371600"/>
              <a:gd name="connsiteX26" fmla="*/ 2830512 w 2832100"/>
              <a:gd name="connsiteY26" fmla="*/ 268288 h 1371600"/>
              <a:gd name="connsiteX27" fmla="*/ 2830512 w 2832100"/>
              <a:gd name="connsiteY27" fmla="*/ 411163 h 1371600"/>
              <a:gd name="connsiteX28" fmla="*/ 2830512 w 2832100"/>
              <a:gd name="connsiteY28" fmla="*/ 549275 h 1371600"/>
              <a:gd name="connsiteX29" fmla="*/ 2828924 w 2832100"/>
              <a:gd name="connsiteY29" fmla="*/ 678656 h 1371600"/>
              <a:gd name="connsiteX30" fmla="*/ 2828924 w 2832100"/>
              <a:gd name="connsiteY30" fmla="*/ 800100 h 1371600"/>
              <a:gd name="connsiteX31" fmla="*/ 2828924 w 2832100"/>
              <a:gd name="connsiteY31" fmla="*/ 912019 h 1371600"/>
              <a:gd name="connsiteX32" fmla="*/ 2827336 w 2832100"/>
              <a:gd name="connsiteY32" fmla="*/ 1012031 h 1371600"/>
              <a:gd name="connsiteX33" fmla="*/ 2827336 w 2832100"/>
              <a:gd name="connsiteY33" fmla="*/ 1071563 h 1371600"/>
              <a:gd name="connsiteX34" fmla="*/ 2826542 w 2832100"/>
              <a:gd name="connsiteY34" fmla="*/ 1127125 h 1371600"/>
              <a:gd name="connsiteX35" fmla="*/ 2824954 w 2832100"/>
              <a:gd name="connsiteY35" fmla="*/ 1176338 h 1371600"/>
              <a:gd name="connsiteX36" fmla="*/ 2821778 w 2832100"/>
              <a:gd name="connsiteY36" fmla="*/ 1191419 h 1371600"/>
              <a:gd name="connsiteX37" fmla="*/ 2818601 w 2832100"/>
              <a:gd name="connsiteY37" fmla="*/ 1206500 h 1371600"/>
              <a:gd name="connsiteX38" fmla="*/ 2809073 w 2832100"/>
              <a:gd name="connsiteY38" fmla="*/ 1234281 h 1371600"/>
              <a:gd name="connsiteX39" fmla="*/ 2798750 w 2832100"/>
              <a:gd name="connsiteY39" fmla="*/ 1255713 h 1371600"/>
              <a:gd name="connsiteX40" fmla="*/ 2787633 w 2832100"/>
              <a:gd name="connsiteY40" fmla="*/ 1273175 h 1371600"/>
              <a:gd name="connsiteX41" fmla="*/ 2775672 w 2832100"/>
              <a:gd name="connsiteY41" fmla="*/ 1286539 h 1371600"/>
              <a:gd name="connsiteX42" fmla="*/ 2773942 w 2832100"/>
              <a:gd name="connsiteY42" fmla="*/ 1288507 h 1371600"/>
              <a:gd name="connsiteX43" fmla="*/ 2762268 w 2832100"/>
              <a:gd name="connsiteY43" fmla="*/ 1301787 h 1371600"/>
              <a:gd name="connsiteX44" fmla="*/ 2742206 w 2832100"/>
              <a:gd name="connsiteY44" fmla="*/ 1318709 h 1371600"/>
              <a:gd name="connsiteX45" fmla="*/ 2747165 w 2832100"/>
              <a:gd name="connsiteY45" fmla="*/ 1316202 h 1371600"/>
              <a:gd name="connsiteX46" fmla="*/ 2740813 w 2832100"/>
              <a:gd name="connsiteY46" fmla="*/ 1321822 h 1371600"/>
              <a:gd name="connsiteX47" fmla="*/ 2727315 w 2832100"/>
              <a:gd name="connsiteY47" fmla="*/ 1331456 h 1371600"/>
              <a:gd name="connsiteX48" fmla="*/ 2709054 w 2832100"/>
              <a:gd name="connsiteY48" fmla="*/ 1342697 h 1371600"/>
              <a:gd name="connsiteX49" fmla="*/ 2694762 w 2832100"/>
              <a:gd name="connsiteY49" fmla="*/ 1348317 h 1371600"/>
              <a:gd name="connsiteX50" fmla="*/ 2678088 w 2832100"/>
              <a:gd name="connsiteY50" fmla="*/ 1354740 h 1371600"/>
              <a:gd name="connsiteX51" fmla="*/ 2661415 w 2832100"/>
              <a:gd name="connsiteY51" fmla="*/ 1359557 h 1371600"/>
              <a:gd name="connsiteX52" fmla="*/ 2630450 w 2832100"/>
              <a:gd name="connsiteY52" fmla="*/ 1364374 h 1371600"/>
              <a:gd name="connsiteX53" fmla="*/ 2598691 w 2832100"/>
              <a:gd name="connsiteY53" fmla="*/ 1365980 h 1371600"/>
              <a:gd name="connsiteX54" fmla="*/ 2561374 w 2832100"/>
              <a:gd name="connsiteY54" fmla="*/ 1367586 h 1371600"/>
              <a:gd name="connsiteX55" fmla="*/ 2523263 w 2832100"/>
              <a:gd name="connsiteY55" fmla="*/ 1367586 h 1371600"/>
              <a:gd name="connsiteX56" fmla="*/ 2439101 w 2832100"/>
              <a:gd name="connsiteY56" fmla="*/ 1367586 h 1371600"/>
              <a:gd name="connsiteX57" fmla="*/ 2345412 w 2832100"/>
              <a:gd name="connsiteY57" fmla="*/ 1368389 h 1371600"/>
              <a:gd name="connsiteX58" fmla="*/ 2228697 w 2832100"/>
              <a:gd name="connsiteY58" fmla="*/ 1368389 h 1371600"/>
              <a:gd name="connsiteX59" fmla="*/ 2103248 w 2832100"/>
              <a:gd name="connsiteY59" fmla="*/ 1368389 h 1371600"/>
              <a:gd name="connsiteX60" fmla="*/ 1969860 w 2832100"/>
              <a:gd name="connsiteY60" fmla="*/ 1369994 h 1371600"/>
              <a:gd name="connsiteX61" fmla="*/ 1830120 w 2832100"/>
              <a:gd name="connsiteY61" fmla="*/ 1369994 h 1371600"/>
              <a:gd name="connsiteX62" fmla="*/ 1686410 w 2832100"/>
              <a:gd name="connsiteY62" fmla="*/ 1371600 h 1371600"/>
              <a:gd name="connsiteX63" fmla="*/ 1539524 w 2832100"/>
              <a:gd name="connsiteY63" fmla="*/ 1371600 h 1371600"/>
              <a:gd name="connsiteX64" fmla="*/ 1390256 w 2832100"/>
              <a:gd name="connsiteY64" fmla="*/ 1371600 h 1371600"/>
              <a:gd name="connsiteX65" fmla="*/ 1241782 w 2832100"/>
              <a:gd name="connsiteY65" fmla="*/ 1371600 h 1371600"/>
              <a:gd name="connsiteX66" fmla="*/ 1094896 w 2832100"/>
              <a:gd name="connsiteY66" fmla="*/ 1371600 h 1371600"/>
              <a:gd name="connsiteX67" fmla="*/ 950392 w 2832100"/>
              <a:gd name="connsiteY67" fmla="*/ 1369994 h 1371600"/>
              <a:gd name="connsiteX68" fmla="*/ 810652 w 2832100"/>
              <a:gd name="connsiteY68" fmla="*/ 1369994 h 1371600"/>
              <a:gd name="connsiteX69" fmla="*/ 677264 w 2832100"/>
              <a:gd name="connsiteY69" fmla="*/ 1368389 h 1371600"/>
              <a:gd name="connsiteX70" fmla="*/ 550227 w 2832100"/>
              <a:gd name="connsiteY70" fmla="*/ 1368389 h 1371600"/>
              <a:gd name="connsiteX71" fmla="*/ 433512 w 2832100"/>
              <a:gd name="connsiteY71" fmla="*/ 1368389 h 1371600"/>
              <a:gd name="connsiteX72" fmla="*/ 358878 w 2832100"/>
              <a:gd name="connsiteY72" fmla="*/ 1367586 h 1371600"/>
              <a:gd name="connsiteX73" fmla="*/ 288214 w 2832100"/>
              <a:gd name="connsiteY73" fmla="*/ 1367586 h 1371600"/>
              <a:gd name="connsiteX74" fmla="*/ 225490 w 2832100"/>
              <a:gd name="connsiteY74" fmla="*/ 1365980 h 1371600"/>
              <a:gd name="connsiteX75" fmla="*/ 168324 w 2832100"/>
              <a:gd name="connsiteY75" fmla="*/ 1365980 h 1371600"/>
              <a:gd name="connsiteX76" fmla="*/ 119891 w 2832100"/>
              <a:gd name="connsiteY76" fmla="*/ 1365980 h 1371600"/>
              <a:gd name="connsiteX77" fmla="*/ 77810 w 2832100"/>
              <a:gd name="connsiteY77" fmla="*/ 1364374 h 1371600"/>
              <a:gd name="connsiteX78" fmla="*/ 44463 w 2832100"/>
              <a:gd name="connsiteY78" fmla="*/ 1364374 h 1371600"/>
              <a:gd name="connsiteX79" fmla="*/ 19850 w 2832100"/>
              <a:gd name="connsiteY79" fmla="*/ 1364374 h 1371600"/>
              <a:gd name="connsiteX80" fmla="*/ 30752 w 2832100"/>
              <a:gd name="connsiteY80" fmla="*/ 1363663 h 1371600"/>
              <a:gd name="connsiteX81" fmla="*/ 0 w 2832100"/>
              <a:gd name="connsiteY81" fmla="*/ 1363663 h 1371600"/>
              <a:gd name="connsiteX82" fmla="*/ 0 w 2832100"/>
              <a:gd name="connsiteY82" fmla="*/ 1084864 h 1371600"/>
              <a:gd name="connsiteX83" fmla="*/ 0 w 2832100"/>
              <a:gd name="connsiteY83" fmla="*/ 1084427 h 1371600"/>
              <a:gd name="connsiteX84" fmla="*/ 10823 w 2832100"/>
              <a:gd name="connsiteY84" fmla="*/ 1084427 h 1371600"/>
              <a:gd name="connsiteX85" fmla="*/ 23019 w 2832100"/>
              <a:gd name="connsiteY85" fmla="*/ 1083234 h 1371600"/>
              <a:gd name="connsiteX86" fmla="*/ 49213 w 2832100"/>
              <a:gd name="connsiteY86" fmla="*/ 1083234 h 1371600"/>
              <a:gd name="connsiteX87" fmla="*/ 85725 w 2832100"/>
              <a:gd name="connsiteY87" fmla="*/ 1083234 h 1371600"/>
              <a:gd name="connsiteX88" fmla="*/ 133350 w 2832100"/>
              <a:gd name="connsiteY88" fmla="*/ 1083234 h 1371600"/>
              <a:gd name="connsiteX89" fmla="*/ 187325 w 2832100"/>
              <a:gd name="connsiteY89" fmla="*/ 1081603 h 1371600"/>
              <a:gd name="connsiteX90" fmla="*/ 250032 w 2832100"/>
              <a:gd name="connsiteY90" fmla="*/ 1081603 h 1371600"/>
              <a:gd name="connsiteX91" fmla="*/ 319088 w 2832100"/>
              <a:gd name="connsiteY91" fmla="*/ 1079973 h 1371600"/>
              <a:gd name="connsiteX92" fmla="*/ 395288 w 2832100"/>
              <a:gd name="connsiteY92" fmla="*/ 1078342 h 1371600"/>
              <a:gd name="connsiteX93" fmla="*/ 487363 w 2832100"/>
              <a:gd name="connsiteY93" fmla="*/ 1078342 h 1371600"/>
              <a:gd name="connsiteX94" fmla="*/ 586582 w 2832100"/>
              <a:gd name="connsiteY94" fmla="*/ 1078342 h 1371600"/>
              <a:gd name="connsiteX95" fmla="*/ 691357 w 2832100"/>
              <a:gd name="connsiteY95" fmla="*/ 1076712 h 1371600"/>
              <a:gd name="connsiteX96" fmla="*/ 800100 w 2832100"/>
              <a:gd name="connsiteY96" fmla="*/ 1076712 h 1371600"/>
              <a:gd name="connsiteX97" fmla="*/ 951707 w 2832100"/>
              <a:gd name="connsiteY97" fmla="*/ 1075082 h 1371600"/>
              <a:gd name="connsiteX98" fmla="*/ 1108075 w 2832100"/>
              <a:gd name="connsiteY98" fmla="*/ 1075082 h 1371600"/>
              <a:gd name="connsiteX99" fmla="*/ 1266032 w 2832100"/>
              <a:gd name="connsiteY99" fmla="*/ 1075082 h 1371600"/>
              <a:gd name="connsiteX100" fmla="*/ 1423988 w 2832100"/>
              <a:gd name="connsiteY100" fmla="*/ 1075082 h 1371600"/>
              <a:gd name="connsiteX101" fmla="*/ 1578769 w 2832100"/>
              <a:gd name="connsiteY101" fmla="*/ 1075082 h 1371600"/>
              <a:gd name="connsiteX102" fmla="*/ 1730376 w 2832100"/>
              <a:gd name="connsiteY102" fmla="*/ 1076712 h 1371600"/>
              <a:gd name="connsiteX103" fmla="*/ 1839119 w 2832100"/>
              <a:gd name="connsiteY103" fmla="*/ 1076712 h 1371600"/>
              <a:gd name="connsiteX104" fmla="*/ 1943101 w 2832100"/>
              <a:gd name="connsiteY104" fmla="*/ 1078342 h 1371600"/>
              <a:gd name="connsiteX105" fmla="*/ 2043113 w 2832100"/>
              <a:gd name="connsiteY105" fmla="*/ 1078342 h 1371600"/>
              <a:gd name="connsiteX106" fmla="*/ 2135188 w 2832100"/>
              <a:gd name="connsiteY106" fmla="*/ 1078342 h 1371600"/>
              <a:gd name="connsiteX107" fmla="*/ 2220913 w 2832100"/>
              <a:gd name="connsiteY107" fmla="*/ 1079973 h 1371600"/>
              <a:gd name="connsiteX108" fmla="*/ 2297113 w 2832100"/>
              <a:gd name="connsiteY108" fmla="*/ 1081603 h 1371600"/>
              <a:gd name="connsiteX109" fmla="*/ 2364582 w 2832100"/>
              <a:gd name="connsiteY109" fmla="*/ 1081603 h 1371600"/>
              <a:gd name="connsiteX110" fmla="*/ 2421732 w 2832100"/>
              <a:gd name="connsiteY110" fmla="*/ 1083234 h 1371600"/>
              <a:gd name="connsiteX111" fmla="*/ 2446338 w 2832100"/>
              <a:gd name="connsiteY111" fmla="*/ 1083234 h 1371600"/>
              <a:gd name="connsiteX112" fmla="*/ 2467769 w 2832100"/>
              <a:gd name="connsiteY112" fmla="*/ 1083234 h 1371600"/>
              <a:gd name="connsiteX113" fmla="*/ 2482369 w 2832100"/>
              <a:gd name="connsiteY113" fmla="*/ 1083234 h 1371600"/>
              <a:gd name="connsiteX114" fmla="*/ 2492888 w 2832100"/>
              <a:gd name="connsiteY114" fmla="*/ 1081322 h 1371600"/>
              <a:gd name="connsiteX115" fmla="*/ 2496943 w 2832100"/>
              <a:gd name="connsiteY115" fmla="*/ 1079852 h 1371600"/>
              <a:gd name="connsiteX116" fmla="*/ 2503660 w 2832100"/>
              <a:gd name="connsiteY116" fmla="*/ 1077294 h 1371600"/>
              <a:gd name="connsiteX117" fmla="*/ 2509044 w 2832100"/>
              <a:gd name="connsiteY117" fmla="*/ 1075082 h 1371600"/>
              <a:gd name="connsiteX118" fmla="*/ 2508359 w 2832100"/>
              <a:gd name="connsiteY118" fmla="*/ 1075504 h 1371600"/>
              <a:gd name="connsiteX119" fmla="*/ 2509926 w 2832100"/>
              <a:gd name="connsiteY119" fmla="*/ 1074907 h 1371600"/>
              <a:gd name="connsiteX120" fmla="*/ 2510774 w 2832100"/>
              <a:gd name="connsiteY120" fmla="*/ 1074193 h 1371600"/>
              <a:gd name="connsiteX121" fmla="*/ 2509044 w 2832100"/>
              <a:gd name="connsiteY121" fmla="*/ 1075082 h 1371600"/>
              <a:gd name="connsiteX122" fmla="*/ 2515394 w 2832100"/>
              <a:gd name="connsiteY122" fmla="*/ 1070190 h 1371600"/>
              <a:gd name="connsiteX123" fmla="*/ 2519363 w 2832100"/>
              <a:gd name="connsiteY123" fmla="*/ 1066929 h 1371600"/>
              <a:gd name="connsiteX124" fmla="*/ 2519278 w 2832100"/>
              <a:gd name="connsiteY124" fmla="*/ 1067034 h 1371600"/>
              <a:gd name="connsiteX125" fmla="*/ 2519465 w 2832100"/>
              <a:gd name="connsiteY125" fmla="*/ 1066877 h 1371600"/>
              <a:gd name="connsiteX126" fmla="*/ 2525003 w 2832100"/>
              <a:gd name="connsiteY126" fmla="*/ 1062215 h 1371600"/>
              <a:gd name="connsiteX127" fmla="*/ 2536113 w 2832100"/>
              <a:gd name="connsiteY127" fmla="*/ 1048729 h 1371600"/>
              <a:gd name="connsiteX128" fmla="*/ 2543255 w 2832100"/>
              <a:gd name="connsiteY128" fmla="*/ 1032070 h 1371600"/>
              <a:gd name="connsiteX129" fmla="*/ 2543387 w 2832100"/>
              <a:gd name="connsiteY129" fmla="*/ 1030553 h 1371600"/>
              <a:gd name="connsiteX130" fmla="*/ 2541588 w 2832100"/>
              <a:gd name="connsiteY130" fmla="*/ 1035051 h 1371600"/>
              <a:gd name="connsiteX131" fmla="*/ 2538413 w 2832100"/>
              <a:gd name="connsiteY131" fmla="*/ 1042194 h 1371600"/>
              <a:gd name="connsiteX132" fmla="*/ 2540000 w 2832100"/>
              <a:gd name="connsiteY132" fmla="*/ 1035051 h 1371600"/>
              <a:gd name="connsiteX133" fmla="*/ 2543175 w 2832100"/>
              <a:gd name="connsiteY133" fmla="*/ 1027113 h 1371600"/>
              <a:gd name="connsiteX134" fmla="*/ 2543175 w 2832100"/>
              <a:gd name="connsiteY134" fmla="*/ 1017588 h 1371600"/>
              <a:gd name="connsiteX135" fmla="*/ 2543175 w 2832100"/>
              <a:gd name="connsiteY135" fmla="*/ 992982 h 1371600"/>
              <a:gd name="connsiteX136" fmla="*/ 2543175 w 2832100"/>
              <a:gd name="connsiteY136" fmla="*/ 968376 h 1371600"/>
              <a:gd name="connsiteX137" fmla="*/ 2541588 w 2832100"/>
              <a:gd name="connsiteY137" fmla="*/ 869157 h 1371600"/>
              <a:gd name="connsiteX138" fmla="*/ 2540000 w 2832100"/>
              <a:gd name="connsiteY138" fmla="*/ 673894 h 1371600"/>
              <a:gd name="connsiteX139" fmla="*/ 2506663 w 2832100"/>
              <a:gd name="connsiteY139" fmla="*/ 672307 h 1371600"/>
              <a:gd name="connsiteX140" fmla="*/ 2470150 w 2832100"/>
              <a:gd name="connsiteY140" fmla="*/ 665957 h 1371600"/>
              <a:gd name="connsiteX141" fmla="*/ 2432844 w 2832100"/>
              <a:gd name="connsiteY141" fmla="*/ 657225 h 1371600"/>
              <a:gd name="connsiteX142" fmla="*/ 2397919 w 2832100"/>
              <a:gd name="connsiteY142" fmla="*/ 644525 h 1371600"/>
              <a:gd name="connsiteX143" fmla="*/ 2362200 w 2832100"/>
              <a:gd name="connsiteY143" fmla="*/ 629444 h 1371600"/>
              <a:gd name="connsiteX144" fmla="*/ 2330450 w 2832100"/>
              <a:gd name="connsiteY144" fmla="*/ 609600 h 1371600"/>
              <a:gd name="connsiteX145" fmla="*/ 2299494 w 2832100"/>
              <a:gd name="connsiteY145" fmla="*/ 588169 h 1371600"/>
              <a:gd name="connsiteX146" fmla="*/ 2271713 w 2832100"/>
              <a:gd name="connsiteY146" fmla="*/ 561975 h 1371600"/>
              <a:gd name="connsiteX147" fmla="*/ 2246313 w 2832100"/>
              <a:gd name="connsiteY147" fmla="*/ 534194 h 1371600"/>
              <a:gd name="connsiteX148" fmla="*/ 2223294 w 2832100"/>
              <a:gd name="connsiteY148" fmla="*/ 503238 h 1371600"/>
              <a:gd name="connsiteX149" fmla="*/ 2203450 w 2832100"/>
              <a:gd name="connsiteY149" fmla="*/ 471488 h 1371600"/>
              <a:gd name="connsiteX150" fmla="*/ 2187575 w 2832100"/>
              <a:gd name="connsiteY150" fmla="*/ 437356 h 1371600"/>
              <a:gd name="connsiteX151" fmla="*/ 2174081 w 2832100"/>
              <a:gd name="connsiteY151" fmla="*/ 400844 h 1371600"/>
              <a:gd name="connsiteX152" fmla="*/ 2164556 w 2832100"/>
              <a:gd name="connsiteY152" fmla="*/ 363538 h 1371600"/>
              <a:gd name="connsiteX153" fmla="*/ 2160588 w 2832100"/>
              <a:gd name="connsiteY153" fmla="*/ 327025 h 1371600"/>
              <a:gd name="connsiteX154" fmla="*/ 2159000 w 2832100"/>
              <a:gd name="connsiteY154" fmla="*/ 296069 h 1371600"/>
              <a:gd name="connsiteX155" fmla="*/ 1807369 w 2832100"/>
              <a:gd name="connsiteY155" fmla="*/ 296069 h 1371600"/>
              <a:gd name="connsiteX156" fmla="*/ 1449387 w 2832100"/>
              <a:gd name="connsiteY156" fmla="*/ 296069 h 1371600"/>
              <a:gd name="connsiteX157" fmla="*/ 1090612 w 2832100"/>
              <a:gd name="connsiteY157" fmla="*/ 292894 h 1371600"/>
              <a:gd name="connsiteX158" fmla="*/ 779316 w 2832100"/>
              <a:gd name="connsiteY158" fmla="*/ 288762 h 1371600"/>
              <a:gd name="connsiteX159" fmla="*/ 732426 w 2832100"/>
              <a:gd name="connsiteY159" fmla="*/ 288762 h 1371600"/>
              <a:gd name="connsiteX160" fmla="*/ 732426 w 2832100"/>
              <a:gd name="connsiteY160" fmla="*/ 288139 h 1371600"/>
              <a:gd name="connsiteX161" fmla="*/ 731837 w 2832100"/>
              <a:gd name="connsiteY161" fmla="*/ 288131 h 1371600"/>
              <a:gd name="connsiteX162" fmla="*/ 732426 w 2832100"/>
              <a:gd name="connsiteY162" fmla="*/ 288125 h 1371600"/>
              <a:gd name="connsiteX163" fmla="*/ 732426 w 2832100"/>
              <a:gd name="connsiteY163" fmla="*/ 9525 h 1371600"/>
              <a:gd name="connsiteX164" fmla="*/ 829109 w 2832100"/>
              <a:gd name="connsiteY164" fmla="*/ 9525 h 1371600"/>
              <a:gd name="connsiteX165" fmla="*/ 808066 w 2832100"/>
              <a:gd name="connsiteY165" fmla="*/ 8731 h 1371600"/>
              <a:gd name="connsiteX166" fmla="*/ 776304 w 2832100"/>
              <a:gd name="connsiteY166" fmla="*/ 8731 h 1371600"/>
              <a:gd name="connsiteX167" fmla="*/ 808066 w 2832100"/>
              <a:gd name="connsiteY167" fmla="*/ 7144 h 1371600"/>
              <a:gd name="connsiteX168" fmla="*/ 850151 w 2832100"/>
              <a:gd name="connsiteY168" fmla="*/ 7144 h 1371600"/>
              <a:gd name="connsiteX169" fmla="*/ 898588 w 2832100"/>
              <a:gd name="connsiteY169" fmla="*/ 7144 h 1371600"/>
              <a:gd name="connsiteX170" fmla="*/ 955759 w 2832100"/>
              <a:gd name="connsiteY170" fmla="*/ 7144 h 1371600"/>
              <a:gd name="connsiteX171" fmla="*/ 1020077 w 2832100"/>
              <a:gd name="connsiteY171" fmla="*/ 5556 h 1371600"/>
              <a:gd name="connsiteX172" fmla="*/ 1090748 w 2832100"/>
              <a:gd name="connsiteY172" fmla="*/ 5556 h 1371600"/>
              <a:gd name="connsiteX173" fmla="*/ 1166977 w 2832100"/>
              <a:gd name="connsiteY173" fmla="*/ 3969 h 1371600"/>
              <a:gd name="connsiteX174" fmla="*/ 1248764 w 2832100"/>
              <a:gd name="connsiteY174" fmla="*/ 3969 h 1371600"/>
              <a:gd name="connsiteX175" fmla="*/ 1369460 w 2832100"/>
              <a:gd name="connsiteY175" fmla="*/ 3969 h 1371600"/>
              <a:gd name="connsiteX176" fmla="*/ 1499684 w 2832100"/>
              <a:gd name="connsiteY176" fmla="*/ 2381 h 1371600"/>
              <a:gd name="connsiteX177" fmla="*/ 1636260 w 2832100"/>
              <a:gd name="connsiteY177" fmla="*/ 2381 h 1371600"/>
              <a:gd name="connsiteX178" fmla="*/ 1779190 w 2832100"/>
              <a:gd name="connsiteY178" fmla="*/ 2381 h 1371600"/>
              <a:gd name="connsiteX179" fmla="*/ 1926089 w 2832100"/>
              <a:gd name="connsiteY179" fmla="*/ 1587 h 1371600"/>
              <a:gd name="connsiteX180" fmla="*/ 2077752 w 2832100"/>
              <a:gd name="connsiteY180" fmla="*/ 1587 h 1371600"/>
              <a:gd name="connsiteX181" fmla="*/ 2231004 w 2832100"/>
              <a:gd name="connsiteY181" fmla="*/ 1587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2832100" h="1371600">
                <a:moveTo>
                  <a:pt x="2701319" y="1343650"/>
                </a:moveTo>
                <a:lnTo>
                  <a:pt x="2691079" y="1347588"/>
                </a:lnTo>
                <a:lnTo>
                  <a:pt x="2693968" y="1346711"/>
                </a:lnTo>
                <a:close/>
                <a:moveTo>
                  <a:pt x="2731822" y="1326381"/>
                </a:moveTo>
                <a:lnTo>
                  <a:pt x="2713369" y="1337976"/>
                </a:lnTo>
                <a:lnTo>
                  <a:pt x="2725727" y="1331456"/>
                </a:lnTo>
                <a:close/>
                <a:moveTo>
                  <a:pt x="2758280" y="1306567"/>
                </a:moveTo>
                <a:lnTo>
                  <a:pt x="2753516" y="1311385"/>
                </a:lnTo>
                <a:lnTo>
                  <a:pt x="2747165" y="1316202"/>
                </a:lnTo>
                <a:lnTo>
                  <a:pt x="2753516" y="1309779"/>
                </a:lnTo>
                <a:close/>
                <a:moveTo>
                  <a:pt x="2478041" y="1084020"/>
                </a:moveTo>
                <a:lnTo>
                  <a:pt x="2473094" y="1084427"/>
                </a:lnTo>
                <a:lnTo>
                  <a:pt x="2475805" y="1084427"/>
                </a:lnTo>
                <a:close/>
                <a:moveTo>
                  <a:pt x="2385844" y="0"/>
                </a:moveTo>
                <a:lnTo>
                  <a:pt x="2540684" y="0"/>
                </a:lnTo>
                <a:lnTo>
                  <a:pt x="2579592" y="1587"/>
                </a:lnTo>
                <a:lnTo>
                  <a:pt x="2619295" y="1587"/>
                </a:lnTo>
                <a:lnTo>
                  <a:pt x="2657409" y="5556"/>
                </a:lnTo>
                <a:lnTo>
                  <a:pt x="2695524" y="16669"/>
                </a:lnTo>
                <a:lnTo>
                  <a:pt x="2731256" y="34925"/>
                </a:lnTo>
                <a:lnTo>
                  <a:pt x="2761430" y="59531"/>
                </a:lnTo>
                <a:lnTo>
                  <a:pt x="2787633" y="88900"/>
                </a:lnTo>
                <a:lnTo>
                  <a:pt x="2807485" y="120650"/>
                </a:lnTo>
                <a:lnTo>
                  <a:pt x="2821778" y="157956"/>
                </a:lnTo>
                <a:lnTo>
                  <a:pt x="2828924" y="194469"/>
                </a:lnTo>
                <a:lnTo>
                  <a:pt x="2832100" y="231775"/>
                </a:lnTo>
                <a:lnTo>
                  <a:pt x="2830512" y="268288"/>
                </a:lnTo>
                <a:lnTo>
                  <a:pt x="2830512" y="411163"/>
                </a:lnTo>
                <a:lnTo>
                  <a:pt x="2830512" y="549275"/>
                </a:lnTo>
                <a:lnTo>
                  <a:pt x="2828924" y="678656"/>
                </a:lnTo>
                <a:lnTo>
                  <a:pt x="2828924" y="800100"/>
                </a:lnTo>
                <a:lnTo>
                  <a:pt x="2828924" y="912019"/>
                </a:lnTo>
                <a:lnTo>
                  <a:pt x="2827336" y="1012031"/>
                </a:lnTo>
                <a:lnTo>
                  <a:pt x="2827336" y="1071563"/>
                </a:lnTo>
                <a:lnTo>
                  <a:pt x="2826542" y="1127125"/>
                </a:lnTo>
                <a:lnTo>
                  <a:pt x="2824954" y="1176338"/>
                </a:lnTo>
                <a:lnTo>
                  <a:pt x="2821778" y="1191419"/>
                </a:lnTo>
                <a:lnTo>
                  <a:pt x="2818601" y="1206500"/>
                </a:lnTo>
                <a:lnTo>
                  <a:pt x="2809073" y="1234281"/>
                </a:lnTo>
                <a:lnTo>
                  <a:pt x="2798750" y="1255713"/>
                </a:lnTo>
                <a:lnTo>
                  <a:pt x="2787633" y="1273175"/>
                </a:lnTo>
                <a:lnTo>
                  <a:pt x="2775672" y="1286539"/>
                </a:lnTo>
                <a:lnTo>
                  <a:pt x="2773942" y="1288507"/>
                </a:lnTo>
                <a:lnTo>
                  <a:pt x="2762268" y="1301787"/>
                </a:lnTo>
                <a:lnTo>
                  <a:pt x="2742206" y="1318709"/>
                </a:lnTo>
                <a:lnTo>
                  <a:pt x="2747165" y="1316202"/>
                </a:lnTo>
                <a:lnTo>
                  <a:pt x="2740813" y="1321822"/>
                </a:lnTo>
                <a:lnTo>
                  <a:pt x="2727315" y="1331456"/>
                </a:lnTo>
                <a:lnTo>
                  <a:pt x="2709054" y="1342697"/>
                </a:lnTo>
                <a:lnTo>
                  <a:pt x="2694762" y="1348317"/>
                </a:lnTo>
                <a:lnTo>
                  <a:pt x="2678088" y="1354740"/>
                </a:lnTo>
                <a:lnTo>
                  <a:pt x="2661415" y="1359557"/>
                </a:lnTo>
                <a:lnTo>
                  <a:pt x="2630450" y="1364374"/>
                </a:lnTo>
                <a:lnTo>
                  <a:pt x="2598691" y="1365980"/>
                </a:lnTo>
                <a:lnTo>
                  <a:pt x="2561374" y="1367586"/>
                </a:lnTo>
                <a:lnTo>
                  <a:pt x="2523263" y="1367586"/>
                </a:lnTo>
                <a:lnTo>
                  <a:pt x="2439101" y="1367586"/>
                </a:lnTo>
                <a:lnTo>
                  <a:pt x="2345412" y="1368389"/>
                </a:lnTo>
                <a:lnTo>
                  <a:pt x="2228697" y="1368389"/>
                </a:lnTo>
                <a:lnTo>
                  <a:pt x="2103248" y="1368389"/>
                </a:lnTo>
                <a:lnTo>
                  <a:pt x="1969860" y="1369994"/>
                </a:lnTo>
                <a:lnTo>
                  <a:pt x="1830120" y="1369994"/>
                </a:lnTo>
                <a:lnTo>
                  <a:pt x="1686410" y="1371600"/>
                </a:lnTo>
                <a:lnTo>
                  <a:pt x="1539524" y="1371600"/>
                </a:lnTo>
                <a:lnTo>
                  <a:pt x="1390256" y="1371600"/>
                </a:lnTo>
                <a:lnTo>
                  <a:pt x="1241782" y="1371600"/>
                </a:lnTo>
                <a:lnTo>
                  <a:pt x="1094896" y="1371600"/>
                </a:lnTo>
                <a:lnTo>
                  <a:pt x="950392" y="1369994"/>
                </a:lnTo>
                <a:lnTo>
                  <a:pt x="810652" y="1369994"/>
                </a:lnTo>
                <a:lnTo>
                  <a:pt x="677264" y="1368389"/>
                </a:lnTo>
                <a:lnTo>
                  <a:pt x="550227" y="1368389"/>
                </a:lnTo>
                <a:lnTo>
                  <a:pt x="433512" y="1368389"/>
                </a:lnTo>
                <a:lnTo>
                  <a:pt x="358878" y="1367586"/>
                </a:lnTo>
                <a:lnTo>
                  <a:pt x="288214" y="1367586"/>
                </a:lnTo>
                <a:lnTo>
                  <a:pt x="225490" y="1365980"/>
                </a:lnTo>
                <a:lnTo>
                  <a:pt x="168324" y="1365980"/>
                </a:lnTo>
                <a:lnTo>
                  <a:pt x="119891" y="1365980"/>
                </a:lnTo>
                <a:lnTo>
                  <a:pt x="77810" y="1364374"/>
                </a:lnTo>
                <a:lnTo>
                  <a:pt x="44463" y="1364374"/>
                </a:lnTo>
                <a:lnTo>
                  <a:pt x="19850" y="1364374"/>
                </a:lnTo>
                <a:lnTo>
                  <a:pt x="30752" y="1363663"/>
                </a:lnTo>
                <a:lnTo>
                  <a:pt x="0" y="1363663"/>
                </a:lnTo>
                <a:lnTo>
                  <a:pt x="0" y="1084864"/>
                </a:lnTo>
                <a:lnTo>
                  <a:pt x="0" y="1084427"/>
                </a:lnTo>
                <a:lnTo>
                  <a:pt x="10823" y="1084427"/>
                </a:lnTo>
                <a:lnTo>
                  <a:pt x="23019" y="1083234"/>
                </a:lnTo>
                <a:lnTo>
                  <a:pt x="49213" y="1083234"/>
                </a:lnTo>
                <a:lnTo>
                  <a:pt x="85725" y="1083234"/>
                </a:lnTo>
                <a:lnTo>
                  <a:pt x="133350" y="1083234"/>
                </a:lnTo>
                <a:lnTo>
                  <a:pt x="187325" y="1081603"/>
                </a:lnTo>
                <a:lnTo>
                  <a:pt x="250032" y="1081603"/>
                </a:lnTo>
                <a:lnTo>
                  <a:pt x="319088" y="1079973"/>
                </a:lnTo>
                <a:lnTo>
                  <a:pt x="395288" y="1078342"/>
                </a:lnTo>
                <a:lnTo>
                  <a:pt x="487363" y="1078342"/>
                </a:lnTo>
                <a:lnTo>
                  <a:pt x="586582" y="1078342"/>
                </a:lnTo>
                <a:lnTo>
                  <a:pt x="691357" y="1076712"/>
                </a:lnTo>
                <a:lnTo>
                  <a:pt x="800100" y="1076712"/>
                </a:lnTo>
                <a:lnTo>
                  <a:pt x="951707" y="1075082"/>
                </a:lnTo>
                <a:lnTo>
                  <a:pt x="1108075" y="1075082"/>
                </a:lnTo>
                <a:lnTo>
                  <a:pt x="1266032" y="1075082"/>
                </a:lnTo>
                <a:lnTo>
                  <a:pt x="1423988" y="1075082"/>
                </a:lnTo>
                <a:lnTo>
                  <a:pt x="1578769" y="1075082"/>
                </a:lnTo>
                <a:lnTo>
                  <a:pt x="1730376" y="1076712"/>
                </a:lnTo>
                <a:lnTo>
                  <a:pt x="1839119" y="1076712"/>
                </a:lnTo>
                <a:lnTo>
                  <a:pt x="1943101" y="1078342"/>
                </a:lnTo>
                <a:lnTo>
                  <a:pt x="2043113" y="1078342"/>
                </a:lnTo>
                <a:lnTo>
                  <a:pt x="2135188" y="1078342"/>
                </a:lnTo>
                <a:lnTo>
                  <a:pt x="2220913" y="1079973"/>
                </a:lnTo>
                <a:lnTo>
                  <a:pt x="2297113" y="1081603"/>
                </a:lnTo>
                <a:lnTo>
                  <a:pt x="2364582" y="1081603"/>
                </a:lnTo>
                <a:lnTo>
                  <a:pt x="2421732" y="1083234"/>
                </a:lnTo>
                <a:lnTo>
                  <a:pt x="2446338" y="1083234"/>
                </a:lnTo>
                <a:lnTo>
                  <a:pt x="2467769" y="1083234"/>
                </a:lnTo>
                <a:lnTo>
                  <a:pt x="2482369" y="1083234"/>
                </a:lnTo>
                <a:lnTo>
                  <a:pt x="2492888" y="1081322"/>
                </a:lnTo>
                <a:lnTo>
                  <a:pt x="2496943" y="1079852"/>
                </a:lnTo>
                <a:lnTo>
                  <a:pt x="2503660" y="1077294"/>
                </a:lnTo>
                <a:lnTo>
                  <a:pt x="2509044" y="1075082"/>
                </a:lnTo>
                <a:lnTo>
                  <a:pt x="2508359" y="1075504"/>
                </a:lnTo>
                <a:lnTo>
                  <a:pt x="2509926" y="1074907"/>
                </a:lnTo>
                <a:lnTo>
                  <a:pt x="2510774" y="1074193"/>
                </a:lnTo>
                <a:lnTo>
                  <a:pt x="2509044" y="1075082"/>
                </a:lnTo>
                <a:lnTo>
                  <a:pt x="2515394" y="1070190"/>
                </a:lnTo>
                <a:lnTo>
                  <a:pt x="2519363" y="1066929"/>
                </a:lnTo>
                <a:lnTo>
                  <a:pt x="2519278" y="1067034"/>
                </a:lnTo>
                <a:lnTo>
                  <a:pt x="2519465" y="1066877"/>
                </a:lnTo>
                <a:lnTo>
                  <a:pt x="2525003" y="1062215"/>
                </a:lnTo>
                <a:lnTo>
                  <a:pt x="2536113" y="1048729"/>
                </a:lnTo>
                <a:lnTo>
                  <a:pt x="2543255" y="1032070"/>
                </a:lnTo>
                <a:lnTo>
                  <a:pt x="2543387" y="1030553"/>
                </a:lnTo>
                <a:lnTo>
                  <a:pt x="2541588" y="1035051"/>
                </a:lnTo>
                <a:lnTo>
                  <a:pt x="2538413" y="1042194"/>
                </a:lnTo>
                <a:lnTo>
                  <a:pt x="2540000" y="1035051"/>
                </a:lnTo>
                <a:lnTo>
                  <a:pt x="2543175" y="1027113"/>
                </a:lnTo>
                <a:lnTo>
                  <a:pt x="2543175" y="1017588"/>
                </a:lnTo>
                <a:lnTo>
                  <a:pt x="2543175" y="992982"/>
                </a:lnTo>
                <a:lnTo>
                  <a:pt x="2543175" y="968376"/>
                </a:lnTo>
                <a:lnTo>
                  <a:pt x="2541588" y="869157"/>
                </a:lnTo>
                <a:lnTo>
                  <a:pt x="2540000" y="673894"/>
                </a:lnTo>
                <a:lnTo>
                  <a:pt x="2506663" y="672307"/>
                </a:lnTo>
                <a:lnTo>
                  <a:pt x="2470150" y="665957"/>
                </a:lnTo>
                <a:lnTo>
                  <a:pt x="2432844" y="657225"/>
                </a:lnTo>
                <a:lnTo>
                  <a:pt x="2397919" y="644525"/>
                </a:lnTo>
                <a:lnTo>
                  <a:pt x="2362200" y="629444"/>
                </a:lnTo>
                <a:lnTo>
                  <a:pt x="2330450" y="609600"/>
                </a:lnTo>
                <a:lnTo>
                  <a:pt x="2299494" y="588169"/>
                </a:lnTo>
                <a:lnTo>
                  <a:pt x="2271713" y="561975"/>
                </a:lnTo>
                <a:lnTo>
                  <a:pt x="2246313" y="534194"/>
                </a:lnTo>
                <a:lnTo>
                  <a:pt x="2223294" y="503238"/>
                </a:lnTo>
                <a:lnTo>
                  <a:pt x="2203450" y="471488"/>
                </a:lnTo>
                <a:lnTo>
                  <a:pt x="2187575" y="437356"/>
                </a:lnTo>
                <a:lnTo>
                  <a:pt x="2174081" y="400844"/>
                </a:lnTo>
                <a:lnTo>
                  <a:pt x="2164556" y="363538"/>
                </a:lnTo>
                <a:lnTo>
                  <a:pt x="2160588" y="327025"/>
                </a:lnTo>
                <a:lnTo>
                  <a:pt x="2159000" y="296069"/>
                </a:lnTo>
                <a:lnTo>
                  <a:pt x="1807369" y="296069"/>
                </a:lnTo>
                <a:lnTo>
                  <a:pt x="1449387" y="296069"/>
                </a:lnTo>
                <a:lnTo>
                  <a:pt x="1090612" y="292894"/>
                </a:lnTo>
                <a:lnTo>
                  <a:pt x="779316" y="288762"/>
                </a:lnTo>
                <a:lnTo>
                  <a:pt x="732426" y="288762"/>
                </a:lnTo>
                <a:lnTo>
                  <a:pt x="732426" y="288139"/>
                </a:lnTo>
                <a:lnTo>
                  <a:pt x="731837" y="288131"/>
                </a:lnTo>
                <a:lnTo>
                  <a:pt x="732426" y="288125"/>
                </a:lnTo>
                <a:lnTo>
                  <a:pt x="732426" y="9525"/>
                </a:lnTo>
                <a:lnTo>
                  <a:pt x="829109" y="9525"/>
                </a:lnTo>
                <a:lnTo>
                  <a:pt x="808066" y="8731"/>
                </a:lnTo>
                <a:lnTo>
                  <a:pt x="776304" y="8731"/>
                </a:lnTo>
                <a:lnTo>
                  <a:pt x="808066" y="7144"/>
                </a:lnTo>
                <a:lnTo>
                  <a:pt x="850151" y="7144"/>
                </a:lnTo>
                <a:lnTo>
                  <a:pt x="898588" y="7144"/>
                </a:lnTo>
                <a:lnTo>
                  <a:pt x="955759" y="7144"/>
                </a:lnTo>
                <a:lnTo>
                  <a:pt x="1020077" y="5556"/>
                </a:lnTo>
                <a:lnTo>
                  <a:pt x="1090748" y="5556"/>
                </a:lnTo>
                <a:lnTo>
                  <a:pt x="1166977" y="3969"/>
                </a:lnTo>
                <a:lnTo>
                  <a:pt x="1248764" y="3969"/>
                </a:lnTo>
                <a:lnTo>
                  <a:pt x="1369460" y="3969"/>
                </a:lnTo>
                <a:lnTo>
                  <a:pt x="1499684" y="2381"/>
                </a:lnTo>
                <a:lnTo>
                  <a:pt x="1636260" y="2381"/>
                </a:lnTo>
                <a:lnTo>
                  <a:pt x="1779190" y="2381"/>
                </a:lnTo>
                <a:lnTo>
                  <a:pt x="1926089" y="1587"/>
                </a:lnTo>
                <a:lnTo>
                  <a:pt x="2077752" y="1587"/>
                </a:lnTo>
                <a:lnTo>
                  <a:pt x="2231004" y="1587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86699" tIns="43349" rIns="86699" bIns="43349" numCol="1" anchor="t" anchorCtr="0" compatLnSpc="1">
            <a:noAutofit/>
          </a:bodyPr>
          <a:lstStyle/>
          <a:p>
            <a:endParaRPr lang="zh-CN" altLang="en-US" sz="1600"/>
          </a:p>
        </p:txBody>
      </p:sp>
      <p:sp>
        <p:nvSpPr>
          <p:cNvPr id="47" name="任意多边形 46"/>
          <p:cNvSpPr/>
          <p:nvPr/>
        </p:nvSpPr>
        <p:spPr bwMode="auto">
          <a:xfrm>
            <a:off x="4392130" y="3540384"/>
            <a:ext cx="2686756" cy="1300480"/>
          </a:xfrm>
          <a:custGeom>
            <a:avLst/>
            <a:gdLst>
              <a:gd name="connsiteX0" fmla="*/ 2232592 w 2833688"/>
              <a:gd name="connsiteY0" fmla="*/ 0 h 1371600"/>
              <a:gd name="connsiteX1" fmla="*/ 2387432 w 2833688"/>
              <a:gd name="connsiteY1" fmla="*/ 0 h 1371600"/>
              <a:gd name="connsiteX2" fmla="*/ 2542272 w 2833688"/>
              <a:gd name="connsiteY2" fmla="*/ 0 h 1371600"/>
              <a:gd name="connsiteX3" fmla="*/ 2581180 w 2833688"/>
              <a:gd name="connsiteY3" fmla="*/ 0 h 1371600"/>
              <a:gd name="connsiteX4" fmla="*/ 2620883 w 2833688"/>
              <a:gd name="connsiteY4" fmla="*/ 1586 h 1371600"/>
              <a:gd name="connsiteX5" fmla="*/ 2658997 w 2833688"/>
              <a:gd name="connsiteY5" fmla="*/ 4759 h 1371600"/>
              <a:gd name="connsiteX6" fmla="*/ 2697112 w 2833688"/>
              <a:gd name="connsiteY6" fmla="*/ 16658 h 1371600"/>
              <a:gd name="connsiteX7" fmla="*/ 2732844 w 2833688"/>
              <a:gd name="connsiteY7" fmla="*/ 34904 h 1371600"/>
              <a:gd name="connsiteX8" fmla="*/ 2763018 w 2833688"/>
              <a:gd name="connsiteY8" fmla="*/ 59495 h 1371600"/>
              <a:gd name="connsiteX9" fmla="*/ 2789221 w 2833688"/>
              <a:gd name="connsiteY9" fmla="*/ 87259 h 1371600"/>
              <a:gd name="connsiteX10" fmla="*/ 2809073 w 2833688"/>
              <a:gd name="connsiteY10" fmla="*/ 121370 h 1371600"/>
              <a:gd name="connsiteX11" fmla="*/ 2823366 w 2833688"/>
              <a:gd name="connsiteY11" fmla="*/ 156273 h 1371600"/>
              <a:gd name="connsiteX12" fmla="*/ 2830512 w 2833688"/>
              <a:gd name="connsiteY12" fmla="*/ 195143 h 1371600"/>
              <a:gd name="connsiteX13" fmla="*/ 2833688 w 2833688"/>
              <a:gd name="connsiteY13" fmla="*/ 231634 h 1371600"/>
              <a:gd name="connsiteX14" fmla="*/ 2832100 w 2833688"/>
              <a:gd name="connsiteY14" fmla="*/ 268917 h 1371600"/>
              <a:gd name="connsiteX15" fmla="*/ 2832100 w 2833688"/>
              <a:gd name="connsiteY15" fmla="*/ 410912 h 1371600"/>
              <a:gd name="connsiteX16" fmla="*/ 2832100 w 2833688"/>
              <a:gd name="connsiteY16" fmla="*/ 548147 h 1371600"/>
              <a:gd name="connsiteX17" fmla="*/ 2832100 w 2833688"/>
              <a:gd name="connsiteY17" fmla="*/ 678243 h 1371600"/>
              <a:gd name="connsiteX18" fmla="*/ 2830512 w 2833688"/>
              <a:gd name="connsiteY18" fmla="*/ 799613 h 1371600"/>
              <a:gd name="connsiteX19" fmla="*/ 2830512 w 2833688"/>
              <a:gd name="connsiteY19" fmla="*/ 909877 h 1371600"/>
              <a:gd name="connsiteX20" fmla="*/ 2829718 w 2833688"/>
              <a:gd name="connsiteY20" fmla="*/ 1011415 h 1371600"/>
              <a:gd name="connsiteX21" fmla="*/ 2829718 w 2833688"/>
              <a:gd name="connsiteY21" fmla="*/ 1070910 h 1371600"/>
              <a:gd name="connsiteX22" fmla="*/ 2829718 w 2833688"/>
              <a:gd name="connsiteY22" fmla="*/ 1126438 h 1371600"/>
              <a:gd name="connsiteX23" fmla="*/ 2826542 w 2833688"/>
              <a:gd name="connsiteY23" fmla="*/ 1174034 h 1371600"/>
              <a:gd name="connsiteX24" fmla="*/ 2824954 w 2833688"/>
              <a:gd name="connsiteY24" fmla="*/ 1190693 h 1371600"/>
              <a:gd name="connsiteX25" fmla="*/ 2820189 w 2833688"/>
              <a:gd name="connsiteY25" fmla="*/ 1206558 h 1371600"/>
              <a:gd name="connsiteX26" fmla="*/ 2810661 w 2833688"/>
              <a:gd name="connsiteY26" fmla="*/ 1233529 h 1371600"/>
              <a:gd name="connsiteX27" fmla="*/ 2800338 w 2833688"/>
              <a:gd name="connsiteY27" fmla="*/ 1255741 h 1371600"/>
              <a:gd name="connsiteX28" fmla="*/ 2789221 w 2833688"/>
              <a:gd name="connsiteY28" fmla="*/ 1272399 h 1371600"/>
              <a:gd name="connsiteX29" fmla="*/ 2789145 w 2833688"/>
              <a:gd name="connsiteY29" fmla="*/ 1272485 h 1371600"/>
              <a:gd name="connsiteX30" fmla="*/ 2786845 w 2833688"/>
              <a:gd name="connsiteY30" fmla="*/ 1276351 h 1371600"/>
              <a:gd name="connsiteX31" fmla="*/ 2763820 w 2833688"/>
              <a:gd name="connsiteY31" fmla="*/ 1302544 h 1371600"/>
              <a:gd name="connsiteX32" fmla="*/ 2738413 w 2833688"/>
              <a:gd name="connsiteY32" fmla="*/ 1323976 h 1371600"/>
              <a:gd name="connsiteX33" fmla="*/ 2727704 w 2833688"/>
              <a:gd name="connsiteY33" fmla="*/ 1330400 h 1371600"/>
              <a:gd name="connsiteX34" fmla="*/ 2727315 w 2833688"/>
              <a:gd name="connsiteY34" fmla="*/ 1330654 h 1371600"/>
              <a:gd name="connsiteX35" fmla="*/ 2709054 w 2833688"/>
              <a:gd name="connsiteY35" fmla="*/ 1341894 h 1371600"/>
              <a:gd name="connsiteX36" fmla="*/ 2695556 w 2833688"/>
              <a:gd name="connsiteY36" fmla="*/ 1348317 h 1371600"/>
              <a:gd name="connsiteX37" fmla="*/ 2678088 w 2833688"/>
              <a:gd name="connsiteY37" fmla="*/ 1353937 h 1371600"/>
              <a:gd name="connsiteX38" fmla="*/ 2661415 w 2833688"/>
              <a:gd name="connsiteY38" fmla="*/ 1358754 h 1371600"/>
              <a:gd name="connsiteX39" fmla="*/ 2630450 w 2833688"/>
              <a:gd name="connsiteY39" fmla="*/ 1363572 h 1371600"/>
              <a:gd name="connsiteX40" fmla="*/ 2598691 w 2833688"/>
              <a:gd name="connsiteY40" fmla="*/ 1365177 h 1371600"/>
              <a:gd name="connsiteX41" fmla="*/ 2562168 w 2833688"/>
              <a:gd name="connsiteY41" fmla="*/ 1365177 h 1371600"/>
              <a:gd name="connsiteX42" fmla="*/ 2523263 w 2833688"/>
              <a:gd name="connsiteY42" fmla="*/ 1366783 h 1371600"/>
              <a:gd name="connsiteX43" fmla="*/ 2439101 w 2833688"/>
              <a:gd name="connsiteY43" fmla="*/ 1366783 h 1371600"/>
              <a:gd name="connsiteX44" fmla="*/ 2345412 w 2833688"/>
              <a:gd name="connsiteY44" fmla="*/ 1368389 h 1371600"/>
              <a:gd name="connsiteX45" fmla="*/ 2229491 w 2833688"/>
              <a:gd name="connsiteY45" fmla="*/ 1368389 h 1371600"/>
              <a:gd name="connsiteX46" fmla="*/ 2103248 w 2833688"/>
              <a:gd name="connsiteY46" fmla="*/ 1368389 h 1371600"/>
              <a:gd name="connsiteX47" fmla="*/ 1969860 w 2833688"/>
              <a:gd name="connsiteY47" fmla="*/ 1369994 h 1371600"/>
              <a:gd name="connsiteX48" fmla="*/ 1830120 w 2833688"/>
              <a:gd name="connsiteY48" fmla="*/ 1369994 h 1371600"/>
              <a:gd name="connsiteX49" fmla="*/ 1686410 w 2833688"/>
              <a:gd name="connsiteY49" fmla="*/ 1369994 h 1371600"/>
              <a:gd name="connsiteX50" fmla="*/ 1539524 w 2833688"/>
              <a:gd name="connsiteY50" fmla="*/ 1371600 h 1371600"/>
              <a:gd name="connsiteX51" fmla="*/ 1390256 w 2833688"/>
              <a:gd name="connsiteY51" fmla="*/ 1371600 h 1371600"/>
              <a:gd name="connsiteX52" fmla="*/ 1241782 w 2833688"/>
              <a:gd name="connsiteY52" fmla="*/ 1371600 h 1371600"/>
              <a:gd name="connsiteX53" fmla="*/ 1094896 w 2833688"/>
              <a:gd name="connsiteY53" fmla="*/ 1369994 h 1371600"/>
              <a:gd name="connsiteX54" fmla="*/ 950392 w 2833688"/>
              <a:gd name="connsiteY54" fmla="*/ 1369994 h 1371600"/>
              <a:gd name="connsiteX55" fmla="*/ 810652 w 2833688"/>
              <a:gd name="connsiteY55" fmla="*/ 1369994 h 1371600"/>
              <a:gd name="connsiteX56" fmla="*/ 677263 w 2833688"/>
              <a:gd name="connsiteY56" fmla="*/ 1368389 h 1371600"/>
              <a:gd name="connsiteX57" fmla="*/ 551815 w 2833688"/>
              <a:gd name="connsiteY57" fmla="*/ 1368389 h 1371600"/>
              <a:gd name="connsiteX58" fmla="*/ 433512 w 2833688"/>
              <a:gd name="connsiteY58" fmla="*/ 1368389 h 1371600"/>
              <a:gd name="connsiteX59" fmla="*/ 358878 w 2833688"/>
              <a:gd name="connsiteY59" fmla="*/ 1366783 h 1371600"/>
              <a:gd name="connsiteX60" fmla="*/ 289802 w 2833688"/>
              <a:gd name="connsiteY60" fmla="*/ 1366783 h 1371600"/>
              <a:gd name="connsiteX61" fmla="*/ 225490 w 2833688"/>
              <a:gd name="connsiteY61" fmla="*/ 1365177 h 1371600"/>
              <a:gd name="connsiteX62" fmla="*/ 168323 w 2833688"/>
              <a:gd name="connsiteY62" fmla="*/ 1365177 h 1371600"/>
              <a:gd name="connsiteX63" fmla="*/ 122651 w 2833688"/>
              <a:gd name="connsiteY63" fmla="*/ 1363663 h 1371600"/>
              <a:gd name="connsiteX64" fmla="*/ 0 w 2833688"/>
              <a:gd name="connsiteY64" fmla="*/ 1363663 h 1371600"/>
              <a:gd name="connsiteX65" fmla="*/ 0 w 2833688"/>
              <a:gd name="connsiteY65" fmla="*/ 1082676 h 1371600"/>
              <a:gd name="connsiteX66" fmla="*/ 1005 w 2833688"/>
              <a:gd name="connsiteY66" fmla="*/ 1082676 h 1371600"/>
              <a:gd name="connsiteX67" fmla="*/ 0 w 2833688"/>
              <a:gd name="connsiteY67" fmla="*/ 1082418 h 1371600"/>
              <a:gd name="connsiteX68" fmla="*/ 6354 w 2833688"/>
              <a:gd name="connsiteY68" fmla="*/ 1082418 h 1371600"/>
              <a:gd name="connsiteX69" fmla="*/ 23033 w 2833688"/>
              <a:gd name="connsiteY69" fmla="*/ 1082418 h 1371600"/>
              <a:gd name="connsiteX70" fmla="*/ 49243 w 2833688"/>
              <a:gd name="connsiteY70" fmla="*/ 1082418 h 1371600"/>
              <a:gd name="connsiteX71" fmla="*/ 87367 w 2833688"/>
              <a:gd name="connsiteY71" fmla="*/ 1082418 h 1371600"/>
              <a:gd name="connsiteX72" fmla="*/ 133434 w 2833688"/>
              <a:gd name="connsiteY72" fmla="*/ 1080787 h 1371600"/>
              <a:gd name="connsiteX73" fmla="*/ 187442 w 2833688"/>
              <a:gd name="connsiteY73" fmla="*/ 1080787 h 1371600"/>
              <a:gd name="connsiteX74" fmla="*/ 250188 w 2833688"/>
              <a:gd name="connsiteY74" fmla="*/ 1079157 h 1371600"/>
              <a:gd name="connsiteX75" fmla="*/ 319288 w 2833688"/>
              <a:gd name="connsiteY75" fmla="*/ 1079157 h 1371600"/>
              <a:gd name="connsiteX76" fmla="*/ 395536 w 2833688"/>
              <a:gd name="connsiteY76" fmla="*/ 1077526 h 1371600"/>
              <a:gd name="connsiteX77" fmla="*/ 487669 w 2833688"/>
              <a:gd name="connsiteY77" fmla="*/ 1077526 h 1371600"/>
              <a:gd name="connsiteX78" fmla="*/ 587744 w 2833688"/>
              <a:gd name="connsiteY78" fmla="*/ 1075896 h 1371600"/>
              <a:gd name="connsiteX79" fmla="*/ 691791 w 2833688"/>
              <a:gd name="connsiteY79" fmla="*/ 1075896 h 1371600"/>
              <a:gd name="connsiteX80" fmla="*/ 800603 w 2833688"/>
              <a:gd name="connsiteY80" fmla="*/ 1075896 h 1371600"/>
              <a:gd name="connsiteX81" fmla="*/ 952305 w 2833688"/>
              <a:gd name="connsiteY81" fmla="*/ 1074265 h 1371600"/>
              <a:gd name="connsiteX82" fmla="*/ 1108772 w 2833688"/>
              <a:gd name="connsiteY82" fmla="*/ 1074265 h 1371600"/>
              <a:gd name="connsiteX83" fmla="*/ 1266827 w 2833688"/>
              <a:gd name="connsiteY83" fmla="*/ 1074265 h 1371600"/>
              <a:gd name="connsiteX84" fmla="*/ 1424883 w 2833688"/>
              <a:gd name="connsiteY84" fmla="*/ 1074265 h 1371600"/>
              <a:gd name="connsiteX85" fmla="*/ 1579761 w 2833688"/>
              <a:gd name="connsiteY85" fmla="*/ 1074265 h 1371600"/>
              <a:gd name="connsiteX86" fmla="*/ 1731463 w 2833688"/>
              <a:gd name="connsiteY86" fmla="*/ 1075896 h 1371600"/>
              <a:gd name="connsiteX87" fmla="*/ 1840275 w 2833688"/>
              <a:gd name="connsiteY87" fmla="*/ 1075896 h 1371600"/>
              <a:gd name="connsiteX88" fmla="*/ 1944321 w 2833688"/>
              <a:gd name="connsiteY88" fmla="*/ 1075896 h 1371600"/>
              <a:gd name="connsiteX89" fmla="*/ 2044397 w 2833688"/>
              <a:gd name="connsiteY89" fmla="*/ 1077526 h 1371600"/>
              <a:gd name="connsiteX90" fmla="*/ 2136530 w 2833688"/>
              <a:gd name="connsiteY90" fmla="*/ 1077526 h 1371600"/>
              <a:gd name="connsiteX91" fmla="*/ 2222309 w 2833688"/>
              <a:gd name="connsiteY91" fmla="*/ 1079157 h 1371600"/>
              <a:gd name="connsiteX92" fmla="*/ 2298556 w 2833688"/>
              <a:gd name="connsiteY92" fmla="*/ 1080787 h 1371600"/>
              <a:gd name="connsiteX93" fmla="*/ 2366068 w 2833688"/>
              <a:gd name="connsiteY93" fmla="*/ 1080787 h 1371600"/>
              <a:gd name="connsiteX94" fmla="*/ 2423254 w 2833688"/>
              <a:gd name="connsiteY94" fmla="*/ 1082418 h 1371600"/>
              <a:gd name="connsiteX95" fmla="*/ 2447875 w 2833688"/>
              <a:gd name="connsiteY95" fmla="*/ 1082418 h 1371600"/>
              <a:gd name="connsiteX96" fmla="*/ 2470908 w 2833688"/>
              <a:gd name="connsiteY96" fmla="*/ 1082418 h 1371600"/>
              <a:gd name="connsiteX97" fmla="*/ 2489176 w 2833688"/>
              <a:gd name="connsiteY97" fmla="*/ 1080787 h 1371600"/>
              <a:gd name="connsiteX98" fmla="*/ 2502678 w 2833688"/>
              <a:gd name="connsiteY98" fmla="*/ 1077526 h 1371600"/>
              <a:gd name="connsiteX99" fmla="*/ 2510621 w 2833688"/>
              <a:gd name="connsiteY99" fmla="*/ 1074265 h 1371600"/>
              <a:gd name="connsiteX100" fmla="*/ 2507448 w 2833688"/>
              <a:gd name="connsiteY100" fmla="*/ 1076219 h 1371600"/>
              <a:gd name="connsiteX101" fmla="*/ 2511337 w 2833688"/>
              <a:gd name="connsiteY101" fmla="*/ 1074738 h 1371600"/>
              <a:gd name="connsiteX102" fmla="*/ 2521762 w 2833688"/>
              <a:gd name="connsiteY102" fmla="*/ 1066510 h 1371600"/>
              <a:gd name="connsiteX103" fmla="*/ 2520946 w 2833688"/>
              <a:gd name="connsiteY103" fmla="*/ 1066929 h 1371600"/>
              <a:gd name="connsiteX104" fmla="*/ 2524123 w 2833688"/>
              <a:gd name="connsiteY104" fmla="*/ 1063668 h 1371600"/>
              <a:gd name="connsiteX105" fmla="*/ 2525712 w 2833688"/>
              <a:gd name="connsiteY105" fmla="*/ 1062037 h 1371600"/>
              <a:gd name="connsiteX106" fmla="*/ 2524639 w 2833688"/>
              <a:gd name="connsiteY106" fmla="*/ 1064239 h 1371600"/>
              <a:gd name="connsiteX107" fmla="*/ 2526422 w 2833688"/>
              <a:gd name="connsiteY107" fmla="*/ 1062832 h 1371600"/>
              <a:gd name="connsiteX108" fmla="*/ 2531769 w 2833688"/>
              <a:gd name="connsiteY108" fmla="*/ 1055196 h 1371600"/>
              <a:gd name="connsiteX109" fmla="*/ 2531269 w 2833688"/>
              <a:gd name="connsiteY109" fmla="*/ 1055695 h 1371600"/>
              <a:gd name="connsiteX110" fmla="*/ 2536032 w 2833688"/>
              <a:gd name="connsiteY110" fmla="*/ 1047765 h 1371600"/>
              <a:gd name="connsiteX111" fmla="*/ 2539360 w 2833688"/>
              <a:gd name="connsiteY111" fmla="*/ 1043112 h 1371600"/>
              <a:gd name="connsiteX112" fmla="*/ 2544684 w 2833688"/>
              <a:gd name="connsiteY112" fmla="*/ 1031876 h 1371600"/>
              <a:gd name="connsiteX113" fmla="*/ 2544834 w 2833688"/>
              <a:gd name="connsiteY113" fmla="*/ 1030145 h 1371600"/>
              <a:gd name="connsiteX114" fmla="*/ 2543176 w 2833688"/>
              <a:gd name="connsiteY114" fmla="*/ 1034285 h 1371600"/>
              <a:gd name="connsiteX115" fmla="*/ 2544763 w 2833688"/>
              <a:gd name="connsiteY115" fmla="*/ 1024770 h 1371600"/>
              <a:gd name="connsiteX116" fmla="*/ 2544763 w 2833688"/>
              <a:gd name="connsiteY116" fmla="*/ 1017633 h 1371600"/>
              <a:gd name="connsiteX117" fmla="*/ 2544763 w 2833688"/>
              <a:gd name="connsiteY117" fmla="*/ 993052 h 1371600"/>
              <a:gd name="connsiteX118" fmla="*/ 2544763 w 2833688"/>
              <a:gd name="connsiteY118" fmla="*/ 968471 h 1371600"/>
              <a:gd name="connsiteX119" fmla="*/ 2543176 w 2833688"/>
              <a:gd name="connsiteY119" fmla="*/ 866973 h 1371600"/>
              <a:gd name="connsiteX120" fmla="*/ 2541588 w 2833688"/>
              <a:gd name="connsiteY120" fmla="*/ 671909 h 1371600"/>
              <a:gd name="connsiteX121" fmla="*/ 2509838 w 2833688"/>
              <a:gd name="connsiteY121" fmla="*/ 670323 h 1371600"/>
              <a:gd name="connsiteX122" fmla="*/ 2471738 w 2833688"/>
              <a:gd name="connsiteY122" fmla="*/ 666358 h 1371600"/>
              <a:gd name="connsiteX123" fmla="*/ 2434432 w 2833688"/>
              <a:gd name="connsiteY123" fmla="*/ 656843 h 1371600"/>
              <a:gd name="connsiteX124" fmla="*/ 2399507 w 2833688"/>
              <a:gd name="connsiteY124" fmla="*/ 644948 h 1371600"/>
              <a:gd name="connsiteX125" fmla="*/ 2363788 w 2833688"/>
              <a:gd name="connsiteY125" fmla="*/ 629090 h 1371600"/>
              <a:gd name="connsiteX126" fmla="*/ 2332038 w 2833688"/>
              <a:gd name="connsiteY126" fmla="*/ 609266 h 1371600"/>
              <a:gd name="connsiteX127" fmla="*/ 2301082 w 2833688"/>
              <a:gd name="connsiteY127" fmla="*/ 587856 h 1371600"/>
              <a:gd name="connsiteX128" fmla="*/ 2274094 w 2833688"/>
              <a:gd name="connsiteY128" fmla="*/ 561689 h 1371600"/>
              <a:gd name="connsiteX129" fmla="*/ 2247901 w 2833688"/>
              <a:gd name="connsiteY129" fmla="*/ 533936 h 1371600"/>
              <a:gd name="connsiteX130" fmla="*/ 2224882 w 2833688"/>
              <a:gd name="connsiteY130" fmla="*/ 503804 h 1371600"/>
              <a:gd name="connsiteX131" fmla="*/ 2205038 w 2833688"/>
              <a:gd name="connsiteY131" fmla="*/ 471293 h 1371600"/>
              <a:gd name="connsiteX132" fmla="*/ 2189163 w 2833688"/>
              <a:gd name="connsiteY132" fmla="*/ 435611 h 1371600"/>
              <a:gd name="connsiteX133" fmla="*/ 2175669 w 2833688"/>
              <a:gd name="connsiteY133" fmla="*/ 400721 h 1371600"/>
              <a:gd name="connsiteX134" fmla="*/ 2166144 w 2833688"/>
              <a:gd name="connsiteY134" fmla="*/ 363452 h 1371600"/>
              <a:gd name="connsiteX135" fmla="*/ 2162176 w 2833688"/>
              <a:gd name="connsiteY135" fmla="*/ 326977 h 1371600"/>
              <a:gd name="connsiteX136" fmla="*/ 2160588 w 2833688"/>
              <a:gd name="connsiteY136" fmla="*/ 296052 h 1371600"/>
              <a:gd name="connsiteX137" fmla="*/ 1808957 w 2833688"/>
              <a:gd name="connsiteY137" fmla="*/ 296052 h 1371600"/>
              <a:gd name="connsiteX138" fmla="*/ 1450975 w 2833688"/>
              <a:gd name="connsiteY138" fmla="*/ 296052 h 1371600"/>
              <a:gd name="connsiteX139" fmla="*/ 1092200 w 2833688"/>
              <a:gd name="connsiteY139" fmla="*/ 292880 h 1371600"/>
              <a:gd name="connsiteX140" fmla="*/ 734331 w 2833688"/>
              <a:gd name="connsiteY140" fmla="*/ 288925 h 1371600"/>
              <a:gd name="connsiteX141" fmla="*/ 732837 w 2833688"/>
              <a:gd name="connsiteY141" fmla="*/ 288925 h 1371600"/>
              <a:gd name="connsiteX142" fmla="*/ 732837 w 2833688"/>
              <a:gd name="connsiteY142" fmla="*/ 9525 h 1371600"/>
              <a:gd name="connsiteX143" fmla="*/ 852106 w 2833688"/>
              <a:gd name="connsiteY143" fmla="*/ 9525 h 1371600"/>
              <a:gd name="connsiteX144" fmla="*/ 851739 w 2833688"/>
              <a:gd name="connsiteY144" fmla="*/ 9519 h 1371600"/>
              <a:gd name="connsiteX145" fmla="*/ 809654 w 2833688"/>
              <a:gd name="connsiteY145" fmla="*/ 9519 h 1371600"/>
              <a:gd name="connsiteX146" fmla="*/ 777892 w 2833688"/>
              <a:gd name="connsiteY146" fmla="*/ 9519 h 1371600"/>
              <a:gd name="connsiteX147" fmla="*/ 753277 w 2833688"/>
              <a:gd name="connsiteY147" fmla="*/ 9519 h 1371600"/>
              <a:gd name="connsiteX148" fmla="*/ 777892 w 2833688"/>
              <a:gd name="connsiteY148" fmla="*/ 7933 h 1371600"/>
              <a:gd name="connsiteX149" fmla="*/ 809654 w 2833688"/>
              <a:gd name="connsiteY149" fmla="*/ 7933 h 1371600"/>
              <a:gd name="connsiteX150" fmla="*/ 851739 w 2833688"/>
              <a:gd name="connsiteY150" fmla="*/ 7933 h 1371600"/>
              <a:gd name="connsiteX151" fmla="*/ 900176 w 2833688"/>
              <a:gd name="connsiteY151" fmla="*/ 7933 h 1371600"/>
              <a:gd name="connsiteX152" fmla="*/ 957347 w 2833688"/>
              <a:gd name="connsiteY152" fmla="*/ 6346 h 1371600"/>
              <a:gd name="connsiteX153" fmla="*/ 1021665 w 2833688"/>
              <a:gd name="connsiteY153" fmla="*/ 6346 h 1371600"/>
              <a:gd name="connsiteX154" fmla="*/ 1092336 w 2833688"/>
              <a:gd name="connsiteY154" fmla="*/ 6346 h 1371600"/>
              <a:gd name="connsiteX155" fmla="*/ 1168565 w 2833688"/>
              <a:gd name="connsiteY155" fmla="*/ 4759 h 1371600"/>
              <a:gd name="connsiteX156" fmla="*/ 1250352 w 2833688"/>
              <a:gd name="connsiteY156" fmla="*/ 4759 h 1371600"/>
              <a:gd name="connsiteX157" fmla="*/ 1371048 w 2833688"/>
              <a:gd name="connsiteY157" fmla="*/ 3173 h 1371600"/>
              <a:gd name="connsiteX158" fmla="*/ 1501272 w 2833688"/>
              <a:gd name="connsiteY158" fmla="*/ 3173 h 1371600"/>
              <a:gd name="connsiteX159" fmla="*/ 1637848 w 2833688"/>
              <a:gd name="connsiteY159" fmla="*/ 3173 h 1371600"/>
              <a:gd name="connsiteX160" fmla="*/ 1780778 w 2833688"/>
              <a:gd name="connsiteY160" fmla="*/ 1586 h 1371600"/>
              <a:gd name="connsiteX161" fmla="*/ 1927677 w 2833688"/>
              <a:gd name="connsiteY161" fmla="*/ 1586 h 1371600"/>
              <a:gd name="connsiteX162" fmla="*/ 2079340 w 2833688"/>
              <a:gd name="connsiteY162" fmla="*/ 1586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2833688" h="1371600">
                <a:moveTo>
                  <a:pt x="2232592" y="0"/>
                </a:moveTo>
                <a:lnTo>
                  <a:pt x="2387432" y="0"/>
                </a:lnTo>
                <a:lnTo>
                  <a:pt x="2542272" y="0"/>
                </a:lnTo>
                <a:lnTo>
                  <a:pt x="2581180" y="0"/>
                </a:lnTo>
                <a:lnTo>
                  <a:pt x="2620883" y="1586"/>
                </a:lnTo>
                <a:lnTo>
                  <a:pt x="2658997" y="4759"/>
                </a:lnTo>
                <a:lnTo>
                  <a:pt x="2697112" y="16658"/>
                </a:lnTo>
                <a:lnTo>
                  <a:pt x="2732844" y="34904"/>
                </a:lnTo>
                <a:lnTo>
                  <a:pt x="2763018" y="59495"/>
                </a:lnTo>
                <a:lnTo>
                  <a:pt x="2789221" y="87259"/>
                </a:lnTo>
                <a:lnTo>
                  <a:pt x="2809073" y="121370"/>
                </a:lnTo>
                <a:lnTo>
                  <a:pt x="2823366" y="156273"/>
                </a:lnTo>
                <a:lnTo>
                  <a:pt x="2830512" y="195143"/>
                </a:lnTo>
                <a:lnTo>
                  <a:pt x="2833688" y="231634"/>
                </a:lnTo>
                <a:lnTo>
                  <a:pt x="2832100" y="268917"/>
                </a:lnTo>
                <a:lnTo>
                  <a:pt x="2832100" y="410912"/>
                </a:lnTo>
                <a:lnTo>
                  <a:pt x="2832100" y="548147"/>
                </a:lnTo>
                <a:lnTo>
                  <a:pt x="2832100" y="678243"/>
                </a:lnTo>
                <a:lnTo>
                  <a:pt x="2830512" y="799613"/>
                </a:lnTo>
                <a:lnTo>
                  <a:pt x="2830512" y="909877"/>
                </a:lnTo>
                <a:lnTo>
                  <a:pt x="2829718" y="1011415"/>
                </a:lnTo>
                <a:lnTo>
                  <a:pt x="2829718" y="1070910"/>
                </a:lnTo>
                <a:lnTo>
                  <a:pt x="2829718" y="1126438"/>
                </a:lnTo>
                <a:lnTo>
                  <a:pt x="2826542" y="1174034"/>
                </a:lnTo>
                <a:lnTo>
                  <a:pt x="2824954" y="1190693"/>
                </a:lnTo>
                <a:lnTo>
                  <a:pt x="2820189" y="1206558"/>
                </a:lnTo>
                <a:lnTo>
                  <a:pt x="2810661" y="1233529"/>
                </a:lnTo>
                <a:lnTo>
                  <a:pt x="2800338" y="1255741"/>
                </a:lnTo>
                <a:lnTo>
                  <a:pt x="2789221" y="1272399"/>
                </a:lnTo>
                <a:lnTo>
                  <a:pt x="2789145" y="1272485"/>
                </a:lnTo>
                <a:lnTo>
                  <a:pt x="2786845" y="1276351"/>
                </a:lnTo>
                <a:lnTo>
                  <a:pt x="2763820" y="1302544"/>
                </a:lnTo>
                <a:lnTo>
                  <a:pt x="2738413" y="1323976"/>
                </a:lnTo>
                <a:lnTo>
                  <a:pt x="2727704" y="1330400"/>
                </a:lnTo>
                <a:lnTo>
                  <a:pt x="2727315" y="1330654"/>
                </a:lnTo>
                <a:lnTo>
                  <a:pt x="2709054" y="1341894"/>
                </a:lnTo>
                <a:lnTo>
                  <a:pt x="2695556" y="1348317"/>
                </a:lnTo>
                <a:lnTo>
                  <a:pt x="2678088" y="1353937"/>
                </a:lnTo>
                <a:lnTo>
                  <a:pt x="2661415" y="1358754"/>
                </a:lnTo>
                <a:lnTo>
                  <a:pt x="2630450" y="1363572"/>
                </a:lnTo>
                <a:lnTo>
                  <a:pt x="2598691" y="1365177"/>
                </a:lnTo>
                <a:lnTo>
                  <a:pt x="2562168" y="1365177"/>
                </a:lnTo>
                <a:lnTo>
                  <a:pt x="2523263" y="1366783"/>
                </a:lnTo>
                <a:lnTo>
                  <a:pt x="2439101" y="1366783"/>
                </a:lnTo>
                <a:lnTo>
                  <a:pt x="2345412" y="1368389"/>
                </a:lnTo>
                <a:lnTo>
                  <a:pt x="2229491" y="1368389"/>
                </a:lnTo>
                <a:lnTo>
                  <a:pt x="2103248" y="1368389"/>
                </a:lnTo>
                <a:lnTo>
                  <a:pt x="1969860" y="1369994"/>
                </a:lnTo>
                <a:lnTo>
                  <a:pt x="1830120" y="1369994"/>
                </a:lnTo>
                <a:lnTo>
                  <a:pt x="1686410" y="1369994"/>
                </a:lnTo>
                <a:lnTo>
                  <a:pt x="1539524" y="1371600"/>
                </a:lnTo>
                <a:lnTo>
                  <a:pt x="1390256" y="1371600"/>
                </a:lnTo>
                <a:lnTo>
                  <a:pt x="1241782" y="1371600"/>
                </a:lnTo>
                <a:lnTo>
                  <a:pt x="1094896" y="1369994"/>
                </a:lnTo>
                <a:lnTo>
                  <a:pt x="950392" y="1369994"/>
                </a:lnTo>
                <a:lnTo>
                  <a:pt x="810652" y="1369994"/>
                </a:lnTo>
                <a:lnTo>
                  <a:pt x="677263" y="1368389"/>
                </a:lnTo>
                <a:lnTo>
                  <a:pt x="551815" y="1368389"/>
                </a:lnTo>
                <a:lnTo>
                  <a:pt x="433512" y="1368389"/>
                </a:lnTo>
                <a:lnTo>
                  <a:pt x="358878" y="1366783"/>
                </a:lnTo>
                <a:lnTo>
                  <a:pt x="289802" y="1366783"/>
                </a:lnTo>
                <a:lnTo>
                  <a:pt x="225490" y="1365177"/>
                </a:lnTo>
                <a:lnTo>
                  <a:pt x="168323" y="1365177"/>
                </a:lnTo>
                <a:lnTo>
                  <a:pt x="122651" y="1363663"/>
                </a:lnTo>
                <a:lnTo>
                  <a:pt x="0" y="1363663"/>
                </a:lnTo>
                <a:lnTo>
                  <a:pt x="0" y="1082676"/>
                </a:lnTo>
                <a:lnTo>
                  <a:pt x="1005" y="1082676"/>
                </a:lnTo>
                <a:lnTo>
                  <a:pt x="0" y="1082418"/>
                </a:lnTo>
                <a:lnTo>
                  <a:pt x="6354" y="1082418"/>
                </a:lnTo>
                <a:lnTo>
                  <a:pt x="23033" y="1082418"/>
                </a:lnTo>
                <a:lnTo>
                  <a:pt x="49243" y="1082418"/>
                </a:lnTo>
                <a:lnTo>
                  <a:pt x="87367" y="1082418"/>
                </a:lnTo>
                <a:lnTo>
                  <a:pt x="133434" y="1080787"/>
                </a:lnTo>
                <a:lnTo>
                  <a:pt x="187442" y="1080787"/>
                </a:lnTo>
                <a:lnTo>
                  <a:pt x="250188" y="1079157"/>
                </a:lnTo>
                <a:lnTo>
                  <a:pt x="319288" y="1079157"/>
                </a:lnTo>
                <a:lnTo>
                  <a:pt x="395536" y="1077526"/>
                </a:lnTo>
                <a:lnTo>
                  <a:pt x="487669" y="1077526"/>
                </a:lnTo>
                <a:lnTo>
                  <a:pt x="587744" y="1075896"/>
                </a:lnTo>
                <a:lnTo>
                  <a:pt x="691791" y="1075896"/>
                </a:lnTo>
                <a:lnTo>
                  <a:pt x="800603" y="1075896"/>
                </a:lnTo>
                <a:lnTo>
                  <a:pt x="952305" y="1074265"/>
                </a:lnTo>
                <a:lnTo>
                  <a:pt x="1108772" y="1074265"/>
                </a:lnTo>
                <a:lnTo>
                  <a:pt x="1266827" y="1074265"/>
                </a:lnTo>
                <a:lnTo>
                  <a:pt x="1424883" y="1074265"/>
                </a:lnTo>
                <a:lnTo>
                  <a:pt x="1579761" y="1074265"/>
                </a:lnTo>
                <a:lnTo>
                  <a:pt x="1731463" y="1075896"/>
                </a:lnTo>
                <a:lnTo>
                  <a:pt x="1840275" y="1075896"/>
                </a:lnTo>
                <a:lnTo>
                  <a:pt x="1944321" y="1075896"/>
                </a:lnTo>
                <a:lnTo>
                  <a:pt x="2044397" y="1077526"/>
                </a:lnTo>
                <a:lnTo>
                  <a:pt x="2136530" y="1077526"/>
                </a:lnTo>
                <a:lnTo>
                  <a:pt x="2222309" y="1079157"/>
                </a:lnTo>
                <a:lnTo>
                  <a:pt x="2298556" y="1080787"/>
                </a:lnTo>
                <a:lnTo>
                  <a:pt x="2366068" y="1080787"/>
                </a:lnTo>
                <a:lnTo>
                  <a:pt x="2423254" y="1082418"/>
                </a:lnTo>
                <a:lnTo>
                  <a:pt x="2447875" y="1082418"/>
                </a:lnTo>
                <a:lnTo>
                  <a:pt x="2470908" y="1082418"/>
                </a:lnTo>
                <a:lnTo>
                  <a:pt x="2489176" y="1080787"/>
                </a:lnTo>
                <a:lnTo>
                  <a:pt x="2502678" y="1077526"/>
                </a:lnTo>
                <a:lnTo>
                  <a:pt x="2510621" y="1074265"/>
                </a:lnTo>
                <a:lnTo>
                  <a:pt x="2507448" y="1076219"/>
                </a:lnTo>
                <a:lnTo>
                  <a:pt x="2511337" y="1074738"/>
                </a:lnTo>
                <a:lnTo>
                  <a:pt x="2521762" y="1066510"/>
                </a:lnTo>
                <a:lnTo>
                  <a:pt x="2520946" y="1066929"/>
                </a:lnTo>
                <a:lnTo>
                  <a:pt x="2524123" y="1063668"/>
                </a:lnTo>
                <a:lnTo>
                  <a:pt x="2525712" y="1062037"/>
                </a:lnTo>
                <a:lnTo>
                  <a:pt x="2524639" y="1064239"/>
                </a:lnTo>
                <a:lnTo>
                  <a:pt x="2526422" y="1062832"/>
                </a:lnTo>
                <a:lnTo>
                  <a:pt x="2531769" y="1055196"/>
                </a:lnTo>
                <a:lnTo>
                  <a:pt x="2531269" y="1055695"/>
                </a:lnTo>
                <a:lnTo>
                  <a:pt x="2536032" y="1047765"/>
                </a:lnTo>
                <a:lnTo>
                  <a:pt x="2539360" y="1043112"/>
                </a:lnTo>
                <a:lnTo>
                  <a:pt x="2544684" y="1031876"/>
                </a:lnTo>
                <a:lnTo>
                  <a:pt x="2544834" y="1030145"/>
                </a:lnTo>
                <a:lnTo>
                  <a:pt x="2543176" y="1034285"/>
                </a:lnTo>
                <a:lnTo>
                  <a:pt x="2544763" y="1024770"/>
                </a:lnTo>
                <a:lnTo>
                  <a:pt x="2544763" y="1017633"/>
                </a:lnTo>
                <a:lnTo>
                  <a:pt x="2544763" y="993052"/>
                </a:lnTo>
                <a:lnTo>
                  <a:pt x="2544763" y="968471"/>
                </a:lnTo>
                <a:lnTo>
                  <a:pt x="2543176" y="866973"/>
                </a:lnTo>
                <a:lnTo>
                  <a:pt x="2541588" y="671909"/>
                </a:lnTo>
                <a:lnTo>
                  <a:pt x="2509838" y="670323"/>
                </a:lnTo>
                <a:lnTo>
                  <a:pt x="2471738" y="666358"/>
                </a:lnTo>
                <a:lnTo>
                  <a:pt x="2434432" y="656843"/>
                </a:lnTo>
                <a:lnTo>
                  <a:pt x="2399507" y="644948"/>
                </a:lnTo>
                <a:lnTo>
                  <a:pt x="2363788" y="629090"/>
                </a:lnTo>
                <a:lnTo>
                  <a:pt x="2332038" y="609266"/>
                </a:lnTo>
                <a:lnTo>
                  <a:pt x="2301082" y="587856"/>
                </a:lnTo>
                <a:lnTo>
                  <a:pt x="2274094" y="561689"/>
                </a:lnTo>
                <a:lnTo>
                  <a:pt x="2247901" y="533936"/>
                </a:lnTo>
                <a:lnTo>
                  <a:pt x="2224882" y="503804"/>
                </a:lnTo>
                <a:lnTo>
                  <a:pt x="2205038" y="471293"/>
                </a:lnTo>
                <a:lnTo>
                  <a:pt x="2189163" y="435611"/>
                </a:lnTo>
                <a:lnTo>
                  <a:pt x="2175669" y="400721"/>
                </a:lnTo>
                <a:lnTo>
                  <a:pt x="2166144" y="363452"/>
                </a:lnTo>
                <a:lnTo>
                  <a:pt x="2162176" y="326977"/>
                </a:lnTo>
                <a:lnTo>
                  <a:pt x="2160588" y="296052"/>
                </a:lnTo>
                <a:lnTo>
                  <a:pt x="1808957" y="296052"/>
                </a:lnTo>
                <a:lnTo>
                  <a:pt x="1450975" y="296052"/>
                </a:lnTo>
                <a:lnTo>
                  <a:pt x="1092200" y="292880"/>
                </a:lnTo>
                <a:lnTo>
                  <a:pt x="734331" y="288925"/>
                </a:lnTo>
                <a:lnTo>
                  <a:pt x="732837" y="288925"/>
                </a:lnTo>
                <a:lnTo>
                  <a:pt x="732837" y="9525"/>
                </a:lnTo>
                <a:lnTo>
                  <a:pt x="852106" y="9525"/>
                </a:lnTo>
                <a:lnTo>
                  <a:pt x="851739" y="9519"/>
                </a:lnTo>
                <a:lnTo>
                  <a:pt x="809654" y="9519"/>
                </a:lnTo>
                <a:lnTo>
                  <a:pt x="777892" y="9519"/>
                </a:lnTo>
                <a:lnTo>
                  <a:pt x="753277" y="9519"/>
                </a:lnTo>
                <a:lnTo>
                  <a:pt x="777892" y="7933"/>
                </a:lnTo>
                <a:lnTo>
                  <a:pt x="809654" y="7933"/>
                </a:lnTo>
                <a:lnTo>
                  <a:pt x="851739" y="7933"/>
                </a:lnTo>
                <a:lnTo>
                  <a:pt x="900176" y="7933"/>
                </a:lnTo>
                <a:lnTo>
                  <a:pt x="957347" y="6346"/>
                </a:lnTo>
                <a:lnTo>
                  <a:pt x="1021665" y="6346"/>
                </a:lnTo>
                <a:lnTo>
                  <a:pt x="1092336" y="6346"/>
                </a:lnTo>
                <a:lnTo>
                  <a:pt x="1168565" y="4759"/>
                </a:lnTo>
                <a:lnTo>
                  <a:pt x="1250352" y="4759"/>
                </a:lnTo>
                <a:lnTo>
                  <a:pt x="1371048" y="3173"/>
                </a:lnTo>
                <a:lnTo>
                  <a:pt x="1501272" y="3173"/>
                </a:lnTo>
                <a:lnTo>
                  <a:pt x="1637848" y="3173"/>
                </a:lnTo>
                <a:lnTo>
                  <a:pt x="1780778" y="1586"/>
                </a:lnTo>
                <a:lnTo>
                  <a:pt x="1927677" y="1586"/>
                </a:lnTo>
                <a:lnTo>
                  <a:pt x="2079340" y="15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86699" tIns="43349" rIns="86699" bIns="43349" numCol="1" anchor="t" anchorCtr="0" compatLnSpc="1">
            <a:noAutofit/>
          </a:bodyPr>
          <a:lstStyle/>
          <a:p>
            <a:endParaRPr lang="zh-CN" altLang="en-US" sz="1600"/>
          </a:p>
        </p:txBody>
      </p:sp>
      <p:sp>
        <p:nvSpPr>
          <p:cNvPr id="43" name="任意多边形 42"/>
          <p:cNvSpPr/>
          <p:nvPr/>
        </p:nvSpPr>
        <p:spPr bwMode="auto">
          <a:xfrm>
            <a:off x="3698241" y="4559395"/>
            <a:ext cx="2685251" cy="1300480"/>
          </a:xfrm>
          <a:custGeom>
            <a:avLst/>
            <a:gdLst>
              <a:gd name="connsiteX0" fmla="*/ 2696392 w 2832101"/>
              <a:gd name="connsiteY0" fmla="*/ 1345861 h 1371600"/>
              <a:gd name="connsiteX1" fmla="*/ 2690326 w 2832101"/>
              <a:gd name="connsiteY1" fmla="*/ 1348350 h 1371600"/>
              <a:gd name="connsiteX2" fmla="*/ 2693968 w 2832101"/>
              <a:gd name="connsiteY2" fmla="*/ 1347270 h 1371600"/>
              <a:gd name="connsiteX3" fmla="*/ 2727806 w 2832101"/>
              <a:gd name="connsiteY3" fmla="*/ 1329419 h 1371600"/>
              <a:gd name="connsiteX4" fmla="*/ 2724768 w 2832101"/>
              <a:gd name="connsiteY4" fmla="*/ 1331243 h 1371600"/>
              <a:gd name="connsiteX5" fmla="*/ 2725727 w 2832101"/>
              <a:gd name="connsiteY5" fmla="*/ 1330789 h 1371600"/>
              <a:gd name="connsiteX6" fmla="*/ 2231005 w 2832101"/>
              <a:gd name="connsiteY6" fmla="*/ 0 h 1371600"/>
              <a:gd name="connsiteX7" fmla="*/ 2385845 w 2832101"/>
              <a:gd name="connsiteY7" fmla="*/ 0 h 1371600"/>
              <a:gd name="connsiteX8" fmla="*/ 2540685 w 2832101"/>
              <a:gd name="connsiteY8" fmla="*/ 0 h 1371600"/>
              <a:gd name="connsiteX9" fmla="*/ 2581181 w 2832101"/>
              <a:gd name="connsiteY9" fmla="*/ 0 h 1371600"/>
              <a:gd name="connsiteX10" fmla="*/ 2619296 w 2832101"/>
              <a:gd name="connsiteY10" fmla="*/ 1588 h 1371600"/>
              <a:gd name="connsiteX11" fmla="*/ 2657410 w 2832101"/>
              <a:gd name="connsiteY11" fmla="*/ 4765 h 1371600"/>
              <a:gd name="connsiteX12" fmla="*/ 2695525 w 2832101"/>
              <a:gd name="connsiteY12" fmla="*/ 17473 h 1371600"/>
              <a:gd name="connsiteX13" fmla="*/ 2731257 w 2832101"/>
              <a:gd name="connsiteY13" fmla="*/ 35741 h 1371600"/>
              <a:gd name="connsiteX14" fmla="*/ 2761431 w 2832101"/>
              <a:gd name="connsiteY14" fmla="*/ 58774 h 1371600"/>
              <a:gd name="connsiteX15" fmla="*/ 2787634 w 2832101"/>
              <a:gd name="connsiteY15" fmla="*/ 88160 h 1371600"/>
              <a:gd name="connsiteX16" fmla="*/ 2807486 w 2832101"/>
              <a:gd name="connsiteY16" fmla="*/ 121518 h 1371600"/>
              <a:gd name="connsiteX17" fmla="*/ 2823367 w 2832101"/>
              <a:gd name="connsiteY17" fmla="*/ 157259 h 1371600"/>
              <a:gd name="connsiteX18" fmla="*/ 2828925 w 2832101"/>
              <a:gd name="connsiteY18" fmla="*/ 195382 h 1371600"/>
              <a:gd name="connsiteX19" fmla="*/ 2832101 w 2832101"/>
              <a:gd name="connsiteY19" fmla="*/ 231917 h 1371600"/>
              <a:gd name="connsiteX20" fmla="*/ 2832101 w 2832101"/>
              <a:gd name="connsiteY20" fmla="*/ 269246 h 1371600"/>
              <a:gd name="connsiteX21" fmla="*/ 2830513 w 2832101"/>
              <a:gd name="connsiteY21" fmla="*/ 412208 h 1371600"/>
              <a:gd name="connsiteX22" fmla="*/ 2830513 w 2832101"/>
              <a:gd name="connsiteY22" fmla="*/ 548816 h 1371600"/>
              <a:gd name="connsiteX23" fmla="*/ 2830513 w 2832101"/>
              <a:gd name="connsiteY23" fmla="*/ 679071 h 1371600"/>
              <a:gd name="connsiteX24" fmla="*/ 2828925 w 2832101"/>
              <a:gd name="connsiteY24" fmla="*/ 800588 h 1371600"/>
              <a:gd name="connsiteX25" fmla="*/ 2828925 w 2832101"/>
              <a:gd name="connsiteY25" fmla="*/ 876041 h 1371600"/>
              <a:gd name="connsiteX26" fmla="*/ 2828925 w 2832101"/>
              <a:gd name="connsiteY26" fmla="*/ 946727 h 1371600"/>
              <a:gd name="connsiteX27" fmla="*/ 2828131 w 2832101"/>
              <a:gd name="connsiteY27" fmla="*/ 1012649 h 1371600"/>
              <a:gd name="connsiteX28" fmla="*/ 2828131 w 2832101"/>
              <a:gd name="connsiteY28" fmla="*/ 1073011 h 1371600"/>
              <a:gd name="connsiteX29" fmla="*/ 2828131 w 2832101"/>
              <a:gd name="connsiteY29" fmla="*/ 1127813 h 1371600"/>
              <a:gd name="connsiteX30" fmla="*/ 2824955 w 2832101"/>
              <a:gd name="connsiteY30" fmla="*/ 1175467 h 1371600"/>
              <a:gd name="connsiteX31" fmla="*/ 2823367 w 2832101"/>
              <a:gd name="connsiteY31" fmla="*/ 1192940 h 1371600"/>
              <a:gd name="connsiteX32" fmla="*/ 2818602 w 2832101"/>
              <a:gd name="connsiteY32" fmla="*/ 1208031 h 1371600"/>
              <a:gd name="connsiteX33" fmla="*/ 2809074 w 2832101"/>
              <a:gd name="connsiteY33" fmla="*/ 1234240 h 1371600"/>
              <a:gd name="connsiteX34" fmla="*/ 2798751 w 2832101"/>
              <a:gd name="connsiteY34" fmla="*/ 1257273 h 1371600"/>
              <a:gd name="connsiteX35" fmla="*/ 2787634 w 2832101"/>
              <a:gd name="connsiteY35" fmla="*/ 1273952 h 1371600"/>
              <a:gd name="connsiteX36" fmla="*/ 2774136 w 2832101"/>
              <a:gd name="connsiteY36" fmla="*/ 1289837 h 1371600"/>
              <a:gd name="connsiteX37" fmla="*/ 2781398 w 2832101"/>
              <a:gd name="connsiteY37" fmla="*/ 1279182 h 1371600"/>
              <a:gd name="connsiteX38" fmla="*/ 2762268 w 2832101"/>
              <a:gd name="connsiteY38" fmla="*/ 1300957 h 1371600"/>
              <a:gd name="connsiteX39" fmla="*/ 2739029 w 2832101"/>
              <a:gd name="connsiteY39" fmla="*/ 1322024 h 1371600"/>
              <a:gd name="connsiteX40" fmla="*/ 2740019 w 2832101"/>
              <a:gd name="connsiteY40" fmla="*/ 1321371 h 1371600"/>
              <a:gd name="connsiteX41" fmla="*/ 2747165 w 2832101"/>
              <a:gd name="connsiteY41" fmla="*/ 1315092 h 1371600"/>
              <a:gd name="connsiteX42" fmla="*/ 2753516 w 2832101"/>
              <a:gd name="connsiteY42" fmla="*/ 1311168 h 1371600"/>
              <a:gd name="connsiteX43" fmla="*/ 2747165 w 2832101"/>
              <a:gd name="connsiteY43" fmla="*/ 1316662 h 1371600"/>
              <a:gd name="connsiteX44" fmla="*/ 2740813 w 2832101"/>
              <a:gd name="connsiteY44" fmla="*/ 1321371 h 1371600"/>
              <a:gd name="connsiteX45" fmla="*/ 2727315 w 2832101"/>
              <a:gd name="connsiteY45" fmla="*/ 1332359 h 1371600"/>
              <a:gd name="connsiteX46" fmla="*/ 2709054 w 2832101"/>
              <a:gd name="connsiteY46" fmla="*/ 1340992 h 1371600"/>
              <a:gd name="connsiteX47" fmla="*/ 2695556 w 2832101"/>
              <a:gd name="connsiteY47" fmla="*/ 1348840 h 1371600"/>
              <a:gd name="connsiteX48" fmla="*/ 2678088 w 2832101"/>
              <a:gd name="connsiteY48" fmla="*/ 1353549 h 1371600"/>
              <a:gd name="connsiteX49" fmla="*/ 2661415 w 2832101"/>
              <a:gd name="connsiteY49" fmla="*/ 1359828 h 1371600"/>
              <a:gd name="connsiteX50" fmla="*/ 2630450 w 2832101"/>
              <a:gd name="connsiteY50" fmla="*/ 1363752 h 1371600"/>
              <a:gd name="connsiteX51" fmla="*/ 2598691 w 2832101"/>
              <a:gd name="connsiteY51" fmla="*/ 1365322 h 1371600"/>
              <a:gd name="connsiteX52" fmla="*/ 2562168 w 2832101"/>
              <a:gd name="connsiteY52" fmla="*/ 1365322 h 1371600"/>
              <a:gd name="connsiteX53" fmla="*/ 2523263 w 2832101"/>
              <a:gd name="connsiteY53" fmla="*/ 1365322 h 1371600"/>
              <a:gd name="connsiteX54" fmla="*/ 2439101 w 2832101"/>
              <a:gd name="connsiteY54" fmla="*/ 1366891 h 1371600"/>
              <a:gd name="connsiteX55" fmla="*/ 2345412 w 2832101"/>
              <a:gd name="connsiteY55" fmla="*/ 1366891 h 1371600"/>
              <a:gd name="connsiteX56" fmla="*/ 2229491 w 2832101"/>
              <a:gd name="connsiteY56" fmla="*/ 1368461 h 1371600"/>
              <a:gd name="connsiteX57" fmla="*/ 2103248 w 2832101"/>
              <a:gd name="connsiteY57" fmla="*/ 1368461 h 1371600"/>
              <a:gd name="connsiteX58" fmla="*/ 1969860 w 2832101"/>
              <a:gd name="connsiteY58" fmla="*/ 1368461 h 1371600"/>
              <a:gd name="connsiteX59" fmla="*/ 1830914 w 2832101"/>
              <a:gd name="connsiteY59" fmla="*/ 1370031 h 1371600"/>
              <a:gd name="connsiteX60" fmla="*/ 1686410 w 2832101"/>
              <a:gd name="connsiteY60" fmla="*/ 1370031 h 1371600"/>
              <a:gd name="connsiteX61" fmla="*/ 1539524 w 2832101"/>
              <a:gd name="connsiteY61" fmla="*/ 1371600 h 1371600"/>
              <a:gd name="connsiteX62" fmla="*/ 1390256 w 2832101"/>
              <a:gd name="connsiteY62" fmla="*/ 1371600 h 1371600"/>
              <a:gd name="connsiteX63" fmla="*/ 1241782 w 2832101"/>
              <a:gd name="connsiteY63" fmla="*/ 1371600 h 1371600"/>
              <a:gd name="connsiteX64" fmla="*/ 1094896 w 2832101"/>
              <a:gd name="connsiteY64" fmla="*/ 1370031 h 1371600"/>
              <a:gd name="connsiteX65" fmla="*/ 950392 w 2832101"/>
              <a:gd name="connsiteY65" fmla="*/ 1370031 h 1371600"/>
              <a:gd name="connsiteX66" fmla="*/ 810652 w 2832101"/>
              <a:gd name="connsiteY66" fmla="*/ 1368461 h 1371600"/>
              <a:gd name="connsiteX67" fmla="*/ 677264 w 2832101"/>
              <a:gd name="connsiteY67" fmla="*/ 1368461 h 1371600"/>
              <a:gd name="connsiteX68" fmla="*/ 551815 w 2832101"/>
              <a:gd name="connsiteY68" fmla="*/ 1368461 h 1371600"/>
              <a:gd name="connsiteX69" fmla="*/ 433512 w 2832101"/>
              <a:gd name="connsiteY69" fmla="*/ 1366891 h 1371600"/>
              <a:gd name="connsiteX70" fmla="*/ 358878 w 2832101"/>
              <a:gd name="connsiteY70" fmla="*/ 1366891 h 1371600"/>
              <a:gd name="connsiteX71" fmla="*/ 289802 w 2832101"/>
              <a:gd name="connsiteY71" fmla="*/ 1365322 h 1371600"/>
              <a:gd name="connsiteX72" fmla="*/ 225490 w 2832101"/>
              <a:gd name="connsiteY72" fmla="*/ 1365322 h 1371600"/>
              <a:gd name="connsiteX73" fmla="*/ 168324 w 2832101"/>
              <a:gd name="connsiteY73" fmla="*/ 1365322 h 1371600"/>
              <a:gd name="connsiteX74" fmla="*/ 119891 w 2832101"/>
              <a:gd name="connsiteY74" fmla="*/ 1363752 h 1371600"/>
              <a:gd name="connsiteX75" fmla="*/ 77810 w 2832101"/>
              <a:gd name="connsiteY75" fmla="*/ 1363752 h 1371600"/>
              <a:gd name="connsiteX76" fmla="*/ 44463 w 2832101"/>
              <a:gd name="connsiteY76" fmla="*/ 1363752 h 1371600"/>
              <a:gd name="connsiteX77" fmla="*/ 19850 w 2832101"/>
              <a:gd name="connsiteY77" fmla="*/ 1363752 h 1371600"/>
              <a:gd name="connsiteX78" fmla="*/ 4764 w 2832101"/>
              <a:gd name="connsiteY78" fmla="*/ 1362182 h 1371600"/>
              <a:gd name="connsiteX79" fmla="*/ 19850 w 2832101"/>
              <a:gd name="connsiteY79" fmla="*/ 1362182 h 1371600"/>
              <a:gd name="connsiteX80" fmla="*/ 44463 w 2832101"/>
              <a:gd name="connsiteY80" fmla="*/ 1362182 h 1371600"/>
              <a:gd name="connsiteX81" fmla="*/ 77810 w 2832101"/>
              <a:gd name="connsiteY81" fmla="*/ 1362182 h 1371600"/>
              <a:gd name="connsiteX82" fmla="*/ 119891 w 2832101"/>
              <a:gd name="connsiteY82" fmla="*/ 1362182 h 1371600"/>
              <a:gd name="connsiteX83" fmla="*/ 123162 w 2832101"/>
              <a:gd name="connsiteY83" fmla="*/ 1362076 h 1371600"/>
              <a:gd name="connsiteX84" fmla="*/ 0 w 2832101"/>
              <a:gd name="connsiteY84" fmla="*/ 1362076 h 1371600"/>
              <a:gd name="connsiteX85" fmla="*/ 0 w 2832101"/>
              <a:gd name="connsiteY85" fmla="*/ 1082933 h 1371600"/>
              <a:gd name="connsiteX86" fmla="*/ 0 w 2832101"/>
              <a:gd name="connsiteY86" fmla="*/ 1082676 h 1371600"/>
              <a:gd name="connsiteX87" fmla="*/ 94958 w 2832101"/>
              <a:gd name="connsiteY87" fmla="*/ 1082676 h 1371600"/>
              <a:gd name="connsiteX88" fmla="*/ 133350 w 2832101"/>
              <a:gd name="connsiteY88" fmla="*/ 1081388 h 1371600"/>
              <a:gd name="connsiteX89" fmla="*/ 187325 w 2832101"/>
              <a:gd name="connsiteY89" fmla="*/ 1081388 h 1371600"/>
              <a:gd name="connsiteX90" fmla="*/ 250031 w 2832101"/>
              <a:gd name="connsiteY90" fmla="*/ 1079843 h 1371600"/>
              <a:gd name="connsiteX91" fmla="*/ 319088 w 2832101"/>
              <a:gd name="connsiteY91" fmla="*/ 1079843 h 1371600"/>
              <a:gd name="connsiteX92" fmla="*/ 395288 w 2832101"/>
              <a:gd name="connsiteY92" fmla="*/ 1078299 h 1371600"/>
              <a:gd name="connsiteX93" fmla="*/ 487363 w 2832101"/>
              <a:gd name="connsiteY93" fmla="*/ 1078299 h 1371600"/>
              <a:gd name="connsiteX94" fmla="*/ 587375 w 2832101"/>
              <a:gd name="connsiteY94" fmla="*/ 1077527 h 1371600"/>
              <a:gd name="connsiteX95" fmla="*/ 691357 w 2832101"/>
              <a:gd name="connsiteY95" fmla="*/ 1077527 h 1371600"/>
              <a:gd name="connsiteX96" fmla="*/ 801688 w 2832101"/>
              <a:gd name="connsiteY96" fmla="*/ 1075982 h 1371600"/>
              <a:gd name="connsiteX97" fmla="*/ 951707 w 2832101"/>
              <a:gd name="connsiteY97" fmla="*/ 1075982 h 1371600"/>
              <a:gd name="connsiteX98" fmla="*/ 1108075 w 2832101"/>
              <a:gd name="connsiteY98" fmla="*/ 1075982 h 1371600"/>
              <a:gd name="connsiteX99" fmla="*/ 1266032 w 2832101"/>
              <a:gd name="connsiteY99" fmla="*/ 1075982 h 1371600"/>
              <a:gd name="connsiteX100" fmla="*/ 1423988 w 2832101"/>
              <a:gd name="connsiteY100" fmla="*/ 1075982 h 1371600"/>
              <a:gd name="connsiteX101" fmla="*/ 1578769 w 2832101"/>
              <a:gd name="connsiteY101" fmla="*/ 1075982 h 1371600"/>
              <a:gd name="connsiteX102" fmla="*/ 1730376 w 2832101"/>
              <a:gd name="connsiteY102" fmla="*/ 1075982 h 1371600"/>
              <a:gd name="connsiteX103" fmla="*/ 1839119 w 2832101"/>
              <a:gd name="connsiteY103" fmla="*/ 1077527 h 1371600"/>
              <a:gd name="connsiteX104" fmla="*/ 1943101 w 2832101"/>
              <a:gd name="connsiteY104" fmla="*/ 1077527 h 1371600"/>
              <a:gd name="connsiteX105" fmla="*/ 2043113 w 2832101"/>
              <a:gd name="connsiteY105" fmla="*/ 1078299 h 1371600"/>
              <a:gd name="connsiteX106" fmla="*/ 2135188 w 2832101"/>
              <a:gd name="connsiteY106" fmla="*/ 1078299 h 1371600"/>
              <a:gd name="connsiteX107" fmla="*/ 2220913 w 2832101"/>
              <a:gd name="connsiteY107" fmla="*/ 1079843 h 1371600"/>
              <a:gd name="connsiteX108" fmla="*/ 2297113 w 2832101"/>
              <a:gd name="connsiteY108" fmla="*/ 1079843 h 1371600"/>
              <a:gd name="connsiteX109" fmla="*/ 2364582 w 2832101"/>
              <a:gd name="connsiteY109" fmla="*/ 1081388 h 1371600"/>
              <a:gd name="connsiteX110" fmla="*/ 2421732 w 2832101"/>
              <a:gd name="connsiteY110" fmla="*/ 1081388 h 1371600"/>
              <a:gd name="connsiteX111" fmla="*/ 2442252 w 2832101"/>
              <a:gd name="connsiteY111" fmla="*/ 1082676 h 1371600"/>
              <a:gd name="connsiteX112" fmla="*/ 2472389 w 2832101"/>
              <a:gd name="connsiteY112" fmla="*/ 1082676 h 1371600"/>
              <a:gd name="connsiteX113" fmla="*/ 2487613 w 2832101"/>
              <a:gd name="connsiteY113" fmla="*/ 1081388 h 1371600"/>
              <a:gd name="connsiteX114" fmla="*/ 2498238 w 2832101"/>
              <a:gd name="connsiteY114" fmla="*/ 1078956 h 1371600"/>
              <a:gd name="connsiteX115" fmla="*/ 2509926 w 2832101"/>
              <a:gd name="connsiteY115" fmla="*/ 1073945 h 1371600"/>
              <a:gd name="connsiteX116" fmla="*/ 2525003 w 2832101"/>
              <a:gd name="connsiteY116" fmla="*/ 1062832 h 1371600"/>
              <a:gd name="connsiteX117" fmla="*/ 2536113 w 2832101"/>
              <a:gd name="connsiteY117" fmla="*/ 1047751 h 1371600"/>
              <a:gd name="connsiteX118" fmla="*/ 2541500 w 2832101"/>
              <a:gd name="connsiteY118" fmla="*/ 1034578 h 1371600"/>
              <a:gd name="connsiteX119" fmla="*/ 2541588 w 2832101"/>
              <a:gd name="connsiteY119" fmla="*/ 1034227 h 1371600"/>
              <a:gd name="connsiteX120" fmla="*/ 2543176 w 2832101"/>
              <a:gd name="connsiteY120" fmla="*/ 1027076 h 1371600"/>
              <a:gd name="connsiteX121" fmla="*/ 2543176 w 2832101"/>
              <a:gd name="connsiteY121" fmla="*/ 1019130 h 1371600"/>
              <a:gd name="connsiteX122" fmla="*/ 2544763 w 2832101"/>
              <a:gd name="connsiteY122" fmla="*/ 994499 h 1371600"/>
              <a:gd name="connsiteX123" fmla="*/ 2543176 w 2832101"/>
              <a:gd name="connsiteY123" fmla="*/ 968279 h 1371600"/>
              <a:gd name="connsiteX124" fmla="*/ 2541588 w 2832101"/>
              <a:gd name="connsiteY124" fmla="*/ 868165 h 1371600"/>
              <a:gd name="connsiteX125" fmla="*/ 2540001 w 2832101"/>
              <a:gd name="connsiteY125" fmla="*/ 673499 h 1371600"/>
              <a:gd name="connsiteX126" fmla="*/ 2508251 w 2832101"/>
              <a:gd name="connsiteY126" fmla="*/ 671910 h 1371600"/>
              <a:gd name="connsiteX127" fmla="*/ 2470151 w 2832101"/>
              <a:gd name="connsiteY127" fmla="*/ 667143 h 1371600"/>
              <a:gd name="connsiteX128" fmla="*/ 2432844 w 2832101"/>
              <a:gd name="connsiteY128" fmla="*/ 657608 h 1371600"/>
              <a:gd name="connsiteX129" fmla="*/ 2397919 w 2832101"/>
              <a:gd name="connsiteY129" fmla="*/ 645690 h 1371600"/>
              <a:gd name="connsiteX130" fmla="*/ 2363788 w 2832101"/>
              <a:gd name="connsiteY130" fmla="*/ 630593 h 1371600"/>
              <a:gd name="connsiteX131" fmla="*/ 2330451 w 2832101"/>
              <a:gd name="connsiteY131" fmla="*/ 609935 h 1371600"/>
              <a:gd name="connsiteX132" fmla="*/ 2299494 w 2832101"/>
              <a:gd name="connsiteY132" fmla="*/ 586893 h 1371600"/>
              <a:gd name="connsiteX133" fmla="*/ 2272507 w 2832101"/>
              <a:gd name="connsiteY133" fmla="*/ 562262 h 1371600"/>
              <a:gd name="connsiteX134" fmla="*/ 2246313 w 2832101"/>
              <a:gd name="connsiteY134" fmla="*/ 535247 h 1371600"/>
              <a:gd name="connsiteX135" fmla="*/ 2223294 w 2832101"/>
              <a:gd name="connsiteY135" fmla="*/ 504259 h 1371600"/>
              <a:gd name="connsiteX136" fmla="*/ 2205038 w 2832101"/>
              <a:gd name="connsiteY136" fmla="*/ 471682 h 1371600"/>
              <a:gd name="connsiteX137" fmla="*/ 2187576 w 2832101"/>
              <a:gd name="connsiteY137" fmla="*/ 436722 h 1371600"/>
              <a:gd name="connsiteX138" fmla="*/ 2174082 w 2832101"/>
              <a:gd name="connsiteY138" fmla="*/ 400967 h 1371600"/>
              <a:gd name="connsiteX139" fmla="*/ 2164557 w 2832101"/>
              <a:gd name="connsiteY139" fmla="*/ 364418 h 1371600"/>
              <a:gd name="connsiteX140" fmla="*/ 2160588 w 2832101"/>
              <a:gd name="connsiteY140" fmla="*/ 325484 h 1371600"/>
              <a:gd name="connsiteX141" fmla="*/ 2159001 w 2832101"/>
              <a:gd name="connsiteY141" fmla="*/ 296880 h 1371600"/>
              <a:gd name="connsiteX142" fmla="*/ 1807369 w 2832101"/>
              <a:gd name="connsiteY142" fmla="*/ 296880 h 1371600"/>
              <a:gd name="connsiteX143" fmla="*/ 1449388 w 2832101"/>
              <a:gd name="connsiteY143" fmla="*/ 295291 h 1371600"/>
              <a:gd name="connsiteX144" fmla="*/ 1090613 w 2832101"/>
              <a:gd name="connsiteY144" fmla="*/ 293702 h 1371600"/>
              <a:gd name="connsiteX145" fmla="*/ 731838 w 2832101"/>
              <a:gd name="connsiteY145" fmla="*/ 288935 h 1371600"/>
              <a:gd name="connsiteX146" fmla="*/ 732426 w 2832101"/>
              <a:gd name="connsiteY146" fmla="*/ 288924 h 1371600"/>
              <a:gd name="connsiteX147" fmla="*/ 732426 w 2832101"/>
              <a:gd name="connsiteY147" fmla="*/ 8139 h 1371600"/>
              <a:gd name="connsiteX148" fmla="*/ 731838 w 2832101"/>
              <a:gd name="connsiteY148" fmla="*/ 7943 h 1371600"/>
              <a:gd name="connsiteX149" fmla="*/ 732426 w 2832101"/>
              <a:gd name="connsiteY149" fmla="*/ 7943 h 1371600"/>
              <a:gd name="connsiteX150" fmla="*/ 732426 w 2832101"/>
              <a:gd name="connsiteY150" fmla="*/ 7938 h 1371600"/>
              <a:gd name="connsiteX151" fmla="*/ 898751 w 2832101"/>
              <a:gd name="connsiteY151" fmla="*/ 7938 h 1371600"/>
              <a:gd name="connsiteX152" fmla="*/ 955760 w 2832101"/>
              <a:gd name="connsiteY152" fmla="*/ 6354 h 1371600"/>
              <a:gd name="connsiteX153" fmla="*/ 1020078 w 2832101"/>
              <a:gd name="connsiteY153" fmla="*/ 6354 h 1371600"/>
              <a:gd name="connsiteX154" fmla="*/ 1090749 w 2832101"/>
              <a:gd name="connsiteY154" fmla="*/ 4765 h 1371600"/>
              <a:gd name="connsiteX155" fmla="*/ 1166978 w 2832101"/>
              <a:gd name="connsiteY155" fmla="*/ 4765 h 1371600"/>
              <a:gd name="connsiteX156" fmla="*/ 1248765 w 2832101"/>
              <a:gd name="connsiteY156" fmla="*/ 3177 h 1371600"/>
              <a:gd name="connsiteX157" fmla="*/ 1369461 w 2832101"/>
              <a:gd name="connsiteY157" fmla="*/ 3177 h 1371600"/>
              <a:gd name="connsiteX158" fmla="*/ 1499685 w 2832101"/>
              <a:gd name="connsiteY158" fmla="*/ 3177 h 1371600"/>
              <a:gd name="connsiteX159" fmla="*/ 1636261 w 2832101"/>
              <a:gd name="connsiteY159" fmla="*/ 3177 h 1371600"/>
              <a:gd name="connsiteX160" fmla="*/ 1779191 w 2832101"/>
              <a:gd name="connsiteY160" fmla="*/ 1588 h 1371600"/>
              <a:gd name="connsiteX161" fmla="*/ 1926090 w 2832101"/>
              <a:gd name="connsiteY161" fmla="*/ 1588 h 1371600"/>
              <a:gd name="connsiteX162" fmla="*/ 2077753 w 2832101"/>
              <a:gd name="connsiteY162" fmla="*/ 1588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2832101" h="1371600">
                <a:moveTo>
                  <a:pt x="2696392" y="1345861"/>
                </a:moveTo>
                <a:lnTo>
                  <a:pt x="2690326" y="1348350"/>
                </a:lnTo>
                <a:lnTo>
                  <a:pt x="2693968" y="1347270"/>
                </a:lnTo>
                <a:close/>
                <a:moveTo>
                  <a:pt x="2727806" y="1329419"/>
                </a:moveTo>
                <a:lnTo>
                  <a:pt x="2724768" y="1331243"/>
                </a:lnTo>
                <a:lnTo>
                  <a:pt x="2725727" y="1330789"/>
                </a:lnTo>
                <a:close/>
                <a:moveTo>
                  <a:pt x="2231005" y="0"/>
                </a:moveTo>
                <a:lnTo>
                  <a:pt x="2385845" y="0"/>
                </a:lnTo>
                <a:lnTo>
                  <a:pt x="2540685" y="0"/>
                </a:lnTo>
                <a:lnTo>
                  <a:pt x="2581181" y="0"/>
                </a:lnTo>
                <a:lnTo>
                  <a:pt x="2619296" y="1588"/>
                </a:lnTo>
                <a:lnTo>
                  <a:pt x="2657410" y="4765"/>
                </a:lnTo>
                <a:lnTo>
                  <a:pt x="2695525" y="17473"/>
                </a:lnTo>
                <a:lnTo>
                  <a:pt x="2731257" y="35741"/>
                </a:lnTo>
                <a:lnTo>
                  <a:pt x="2761431" y="58774"/>
                </a:lnTo>
                <a:lnTo>
                  <a:pt x="2787634" y="88160"/>
                </a:lnTo>
                <a:lnTo>
                  <a:pt x="2807486" y="121518"/>
                </a:lnTo>
                <a:lnTo>
                  <a:pt x="2823367" y="157259"/>
                </a:lnTo>
                <a:lnTo>
                  <a:pt x="2828925" y="195382"/>
                </a:lnTo>
                <a:lnTo>
                  <a:pt x="2832101" y="231917"/>
                </a:lnTo>
                <a:lnTo>
                  <a:pt x="2832101" y="269246"/>
                </a:lnTo>
                <a:lnTo>
                  <a:pt x="2830513" y="412208"/>
                </a:lnTo>
                <a:lnTo>
                  <a:pt x="2830513" y="548816"/>
                </a:lnTo>
                <a:lnTo>
                  <a:pt x="2830513" y="679071"/>
                </a:lnTo>
                <a:lnTo>
                  <a:pt x="2828925" y="800588"/>
                </a:lnTo>
                <a:lnTo>
                  <a:pt x="2828925" y="876041"/>
                </a:lnTo>
                <a:lnTo>
                  <a:pt x="2828925" y="946727"/>
                </a:lnTo>
                <a:lnTo>
                  <a:pt x="2828131" y="1012649"/>
                </a:lnTo>
                <a:lnTo>
                  <a:pt x="2828131" y="1073011"/>
                </a:lnTo>
                <a:lnTo>
                  <a:pt x="2828131" y="1127813"/>
                </a:lnTo>
                <a:lnTo>
                  <a:pt x="2824955" y="1175467"/>
                </a:lnTo>
                <a:lnTo>
                  <a:pt x="2823367" y="1192940"/>
                </a:lnTo>
                <a:lnTo>
                  <a:pt x="2818602" y="1208031"/>
                </a:lnTo>
                <a:lnTo>
                  <a:pt x="2809074" y="1234240"/>
                </a:lnTo>
                <a:lnTo>
                  <a:pt x="2798751" y="1257273"/>
                </a:lnTo>
                <a:lnTo>
                  <a:pt x="2787634" y="1273952"/>
                </a:lnTo>
                <a:lnTo>
                  <a:pt x="2774136" y="1289837"/>
                </a:lnTo>
                <a:lnTo>
                  <a:pt x="2781398" y="1279182"/>
                </a:lnTo>
                <a:lnTo>
                  <a:pt x="2762268" y="1300957"/>
                </a:lnTo>
                <a:lnTo>
                  <a:pt x="2739029" y="1322024"/>
                </a:lnTo>
                <a:lnTo>
                  <a:pt x="2740019" y="1321371"/>
                </a:lnTo>
                <a:lnTo>
                  <a:pt x="2747165" y="1315092"/>
                </a:lnTo>
                <a:lnTo>
                  <a:pt x="2753516" y="1311168"/>
                </a:lnTo>
                <a:lnTo>
                  <a:pt x="2747165" y="1316662"/>
                </a:lnTo>
                <a:lnTo>
                  <a:pt x="2740813" y="1321371"/>
                </a:lnTo>
                <a:lnTo>
                  <a:pt x="2727315" y="1332359"/>
                </a:lnTo>
                <a:lnTo>
                  <a:pt x="2709054" y="1340992"/>
                </a:lnTo>
                <a:lnTo>
                  <a:pt x="2695556" y="1348840"/>
                </a:lnTo>
                <a:lnTo>
                  <a:pt x="2678088" y="1353549"/>
                </a:lnTo>
                <a:lnTo>
                  <a:pt x="2661415" y="1359828"/>
                </a:lnTo>
                <a:lnTo>
                  <a:pt x="2630450" y="1363752"/>
                </a:lnTo>
                <a:lnTo>
                  <a:pt x="2598691" y="1365322"/>
                </a:lnTo>
                <a:lnTo>
                  <a:pt x="2562168" y="1365322"/>
                </a:lnTo>
                <a:lnTo>
                  <a:pt x="2523263" y="1365322"/>
                </a:lnTo>
                <a:lnTo>
                  <a:pt x="2439101" y="1366891"/>
                </a:lnTo>
                <a:lnTo>
                  <a:pt x="2345412" y="1366891"/>
                </a:lnTo>
                <a:lnTo>
                  <a:pt x="2229491" y="1368461"/>
                </a:lnTo>
                <a:lnTo>
                  <a:pt x="2103248" y="1368461"/>
                </a:lnTo>
                <a:lnTo>
                  <a:pt x="1969860" y="1368461"/>
                </a:lnTo>
                <a:lnTo>
                  <a:pt x="1830914" y="1370031"/>
                </a:lnTo>
                <a:lnTo>
                  <a:pt x="1686410" y="1370031"/>
                </a:lnTo>
                <a:lnTo>
                  <a:pt x="1539524" y="1371600"/>
                </a:lnTo>
                <a:lnTo>
                  <a:pt x="1390256" y="1371600"/>
                </a:lnTo>
                <a:lnTo>
                  <a:pt x="1241782" y="1371600"/>
                </a:lnTo>
                <a:lnTo>
                  <a:pt x="1094896" y="1370031"/>
                </a:lnTo>
                <a:lnTo>
                  <a:pt x="950392" y="1370031"/>
                </a:lnTo>
                <a:lnTo>
                  <a:pt x="810652" y="1368461"/>
                </a:lnTo>
                <a:lnTo>
                  <a:pt x="677264" y="1368461"/>
                </a:lnTo>
                <a:lnTo>
                  <a:pt x="551815" y="1368461"/>
                </a:lnTo>
                <a:lnTo>
                  <a:pt x="433512" y="1366891"/>
                </a:lnTo>
                <a:lnTo>
                  <a:pt x="358878" y="1366891"/>
                </a:lnTo>
                <a:lnTo>
                  <a:pt x="289802" y="1365322"/>
                </a:lnTo>
                <a:lnTo>
                  <a:pt x="225490" y="1365322"/>
                </a:lnTo>
                <a:lnTo>
                  <a:pt x="168324" y="1365322"/>
                </a:lnTo>
                <a:lnTo>
                  <a:pt x="119891" y="1363752"/>
                </a:lnTo>
                <a:lnTo>
                  <a:pt x="77810" y="1363752"/>
                </a:lnTo>
                <a:lnTo>
                  <a:pt x="44463" y="1363752"/>
                </a:lnTo>
                <a:lnTo>
                  <a:pt x="19850" y="1363752"/>
                </a:lnTo>
                <a:lnTo>
                  <a:pt x="4764" y="1362182"/>
                </a:lnTo>
                <a:lnTo>
                  <a:pt x="19850" y="1362182"/>
                </a:lnTo>
                <a:lnTo>
                  <a:pt x="44463" y="1362182"/>
                </a:lnTo>
                <a:lnTo>
                  <a:pt x="77810" y="1362182"/>
                </a:lnTo>
                <a:lnTo>
                  <a:pt x="119891" y="1362182"/>
                </a:lnTo>
                <a:lnTo>
                  <a:pt x="123162" y="1362076"/>
                </a:lnTo>
                <a:lnTo>
                  <a:pt x="0" y="1362076"/>
                </a:lnTo>
                <a:lnTo>
                  <a:pt x="0" y="1082933"/>
                </a:lnTo>
                <a:lnTo>
                  <a:pt x="0" y="1082676"/>
                </a:lnTo>
                <a:lnTo>
                  <a:pt x="94958" y="1082676"/>
                </a:lnTo>
                <a:lnTo>
                  <a:pt x="133350" y="1081388"/>
                </a:lnTo>
                <a:lnTo>
                  <a:pt x="187325" y="1081388"/>
                </a:lnTo>
                <a:lnTo>
                  <a:pt x="250031" y="1079843"/>
                </a:lnTo>
                <a:lnTo>
                  <a:pt x="319088" y="1079843"/>
                </a:lnTo>
                <a:lnTo>
                  <a:pt x="395288" y="1078299"/>
                </a:lnTo>
                <a:lnTo>
                  <a:pt x="487363" y="1078299"/>
                </a:lnTo>
                <a:lnTo>
                  <a:pt x="587375" y="1077527"/>
                </a:lnTo>
                <a:lnTo>
                  <a:pt x="691357" y="1077527"/>
                </a:lnTo>
                <a:lnTo>
                  <a:pt x="801688" y="1075982"/>
                </a:lnTo>
                <a:lnTo>
                  <a:pt x="951707" y="1075982"/>
                </a:lnTo>
                <a:lnTo>
                  <a:pt x="1108075" y="1075982"/>
                </a:lnTo>
                <a:lnTo>
                  <a:pt x="1266032" y="1075982"/>
                </a:lnTo>
                <a:lnTo>
                  <a:pt x="1423988" y="1075982"/>
                </a:lnTo>
                <a:lnTo>
                  <a:pt x="1578769" y="1075982"/>
                </a:lnTo>
                <a:lnTo>
                  <a:pt x="1730376" y="1075982"/>
                </a:lnTo>
                <a:lnTo>
                  <a:pt x="1839119" y="1077527"/>
                </a:lnTo>
                <a:lnTo>
                  <a:pt x="1943101" y="1077527"/>
                </a:lnTo>
                <a:lnTo>
                  <a:pt x="2043113" y="1078299"/>
                </a:lnTo>
                <a:lnTo>
                  <a:pt x="2135188" y="1078299"/>
                </a:lnTo>
                <a:lnTo>
                  <a:pt x="2220913" y="1079843"/>
                </a:lnTo>
                <a:lnTo>
                  <a:pt x="2297113" y="1079843"/>
                </a:lnTo>
                <a:lnTo>
                  <a:pt x="2364582" y="1081388"/>
                </a:lnTo>
                <a:lnTo>
                  <a:pt x="2421732" y="1081388"/>
                </a:lnTo>
                <a:lnTo>
                  <a:pt x="2442252" y="1082676"/>
                </a:lnTo>
                <a:lnTo>
                  <a:pt x="2472389" y="1082676"/>
                </a:lnTo>
                <a:lnTo>
                  <a:pt x="2487613" y="1081388"/>
                </a:lnTo>
                <a:lnTo>
                  <a:pt x="2498238" y="1078956"/>
                </a:lnTo>
                <a:lnTo>
                  <a:pt x="2509926" y="1073945"/>
                </a:lnTo>
                <a:lnTo>
                  <a:pt x="2525003" y="1062832"/>
                </a:lnTo>
                <a:lnTo>
                  <a:pt x="2536113" y="1047751"/>
                </a:lnTo>
                <a:lnTo>
                  <a:pt x="2541500" y="1034578"/>
                </a:lnTo>
                <a:lnTo>
                  <a:pt x="2541588" y="1034227"/>
                </a:lnTo>
                <a:lnTo>
                  <a:pt x="2543176" y="1027076"/>
                </a:lnTo>
                <a:lnTo>
                  <a:pt x="2543176" y="1019130"/>
                </a:lnTo>
                <a:lnTo>
                  <a:pt x="2544763" y="994499"/>
                </a:lnTo>
                <a:lnTo>
                  <a:pt x="2543176" y="968279"/>
                </a:lnTo>
                <a:lnTo>
                  <a:pt x="2541588" y="868165"/>
                </a:lnTo>
                <a:lnTo>
                  <a:pt x="2540001" y="673499"/>
                </a:lnTo>
                <a:lnTo>
                  <a:pt x="2508251" y="671910"/>
                </a:lnTo>
                <a:lnTo>
                  <a:pt x="2470151" y="667143"/>
                </a:lnTo>
                <a:lnTo>
                  <a:pt x="2432844" y="657608"/>
                </a:lnTo>
                <a:lnTo>
                  <a:pt x="2397919" y="645690"/>
                </a:lnTo>
                <a:lnTo>
                  <a:pt x="2363788" y="630593"/>
                </a:lnTo>
                <a:lnTo>
                  <a:pt x="2330451" y="609935"/>
                </a:lnTo>
                <a:lnTo>
                  <a:pt x="2299494" y="586893"/>
                </a:lnTo>
                <a:lnTo>
                  <a:pt x="2272507" y="562262"/>
                </a:lnTo>
                <a:lnTo>
                  <a:pt x="2246313" y="535247"/>
                </a:lnTo>
                <a:lnTo>
                  <a:pt x="2223294" y="504259"/>
                </a:lnTo>
                <a:lnTo>
                  <a:pt x="2205038" y="471682"/>
                </a:lnTo>
                <a:lnTo>
                  <a:pt x="2187576" y="436722"/>
                </a:lnTo>
                <a:lnTo>
                  <a:pt x="2174082" y="400967"/>
                </a:lnTo>
                <a:lnTo>
                  <a:pt x="2164557" y="364418"/>
                </a:lnTo>
                <a:lnTo>
                  <a:pt x="2160588" y="325484"/>
                </a:lnTo>
                <a:lnTo>
                  <a:pt x="2159001" y="296880"/>
                </a:lnTo>
                <a:lnTo>
                  <a:pt x="1807369" y="296880"/>
                </a:lnTo>
                <a:lnTo>
                  <a:pt x="1449388" y="295291"/>
                </a:lnTo>
                <a:lnTo>
                  <a:pt x="1090613" y="293702"/>
                </a:lnTo>
                <a:lnTo>
                  <a:pt x="731838" y="288935"/>
                </a:lnTo>
                <a:lnTo>
                  <a:pt x="732426" y="288924"/>
                </a:lnTo>
                <a:lnTo>
                  <a:pt x="732426" y="8139"/>
                </a:lnTo>
                <a:lnTo>
                  <a:pt x="731838" y="7943"/>
                </a:lnTo>
                <a:lnTo>
                  <a:pt x="732426" y="7943"/>
                </a:lnTo>
                <a:lnTo>
                  <a:pt x="732426" y="7938"/>
                </a:lnTo>
                <a:lnTo>
                  <a:pt x="898751" y="7938"/>
                </a:lnTo>
                <a:lnTo>
                  <a:pt x="955760" y="6354"/>
                </a:lnTo>
                <a:lnTo>
                  <a:pt x="1020078" y="6354"/>
                </a:lnTo>
                <a:lnTo>
                  <a:pt x="1090749" y="4765"/>
                </a:lnTo>
                <a:lnTo>
                  <a:pt x="1166978" y="4765"/>
                </a:lnTo>
                <a:lnTo>
                  <a:pt x="1248765" y="3177"/>
                </a:lnTo>
                <a:lnTo>
                  <a:pt x="1369461" y="3177"/>
                </a:lnTo>
                <a:lnTo>
                  <a:pt x="1499685" y="3177"/>
                </a:lnTo>
                <a:lnTo>
                  <a:pt x="1636261" y="3177"/>
                </a:lnTo>
                <a:lnTo>
                  <a:pt x="1779191" y="1588"/>
                </a:lnTo>
                <a:lnTo>
                  <a:pt x="1926090" y="1588"/>
                </a:lnTo>
                <a:lnTo>
                  <a:pt x="2077753" y="1588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86699" tIns="43349" rIns="86699" bIns="43349" numCol="1" anchor="t" anchorCtr="0" compatLnSpc="1">
            <a:noAutofit/>
          </a:bodyPr>
          <a:lstStyle/>
          <a:p>
            <a:endParaRPr lang="zh-CN" altLang="en-US" sz="1600"/>
          </a:p>
        </p:txBody>
      </p:sp>
      <p:grpSp>
        <p:nvGrpSpPr>
          <p:cNvPr id="2" name="组合 1"/>
          <p:cNvGrpSpPr/>
          <p:nvPr/>
        </p:nvGrpSpPr>
        <p:grpSpPr>
          <a:xfrm>
            <a:off x="5962040" y="1634820"/>
            <a:ext cx="2384214" cy="3371615"/>
            <a:chOff x="6288088" y="1724026"/>
            <a:chExt cx="2514601" cy="3556000"/>
          </a:xfrm>
        </p:grpSpPr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8420101" y="1724026"/>
              <a:ext cx="382588" cy="411163"/>
            </a:xfrm>
            <a:custGeom>
              <a:avLst/>
              <a:gdLst>
                <a:gd name="T0" fmla="*/ 141 w 481"/>
                <a:gd name="T1" fmla="*/ 56 h 519"/>
                <a:gd name="T2" fmla="*/ 91 w 481"/>
                <a:gd name="T3" fmla="*/ 82 h 519"/>
                <a:gd name="T4" fmla="*/ 60 w 481"/>
                <a:gd name="T5" fmla="*/ 128 h 519"/>
                <a:gd name="T6" fmla="*/ 56 w 481"/>
                <a:gd name="T7" fmla="*/ 182 h 519"/>
                <a:gd name="T8" fmla="*/ 81 w 481"/>
                <a:gd name="T9" fmla="*/ 233 h 519"/>
                <a:gd name="T10" fmla="*/ 128 w 481"/>
                <a:gd name="T11" fmla="*/ 263 h 519"/>
                <a:gd name="T12" fmla="*/ 182 w 481"/>
                <a:gd name="T13" fmla="*/ 267 h 519"/>
                <a:gd name="T14" fmla="*/ 232 w 481"/>
                <a:gd name="T15" fmla="*/ 242 h 519"/>
                <a:gd name="T16" fmla="*/ 263 w 481"/>
                <a:gd name="T17" fmla="*/ 196 h 519"/>
                <a:gd name="T18" fmla="*/ 267 w 481"/>
                <a:gd name="T19" fmla="*/ 142 h 519"/>
                <a:gd name="T20" fmla="*/ 242 w 481"/>
                <a:gd name="T21" fmla="*/ 91 h 519"/>
                <a:gd name="T22" fmla="*/ 195 w 481"/>
                <a:gd name="T23" fmla="*/ 60 h 519"/>
                <a:gd name="T24" fmla="*/ 155 w 481"/>
                <a:gd name="T25" fmla="*/ 0 h 519"/>
                <a:gd name="T26" fmla="*/ 224 w 481"/>
                <a:gd name="T27" fmla="*/ 12 h 519"/>
                <a:gd name="T28" fmla="*/ 284 w 481"/>
                <a:gd name="T29" fmla="*/ 55 h 519"/>
                <a:gd name="T30" fmla="*/ 319 w 481"/>
                <a:gd name="T31" fmla="*/ 124 h 519"/>
                <a:gd name="T32" fmla="*/ 319 w 481"/>
                <a:gd name="T33" fmla="*/ 200 h 519"/>
                <a:gd name="T34" fmla="*/ 284 w 481"/>
                <a:gd name="T35" fmla="*/ 267 h 519"/>
                <a:gd name="T36" fmla="*/ 317 w 481"/>
                <a:gd name="T37" fmla="*/ 292 h 519"/>
                <a:gd name="T38" fmla="*/ 342 w 481"/>
                <a:gd name="T39" fmla="*/ 287 h 519"/>
                <a:gd name="T40" fmla="*/ 475 w 481"/>
                <a:gd name="T41" fmla="*/ 436 h 519"/>
                <a:gd name="T42" fmla="*/ 481 w 481"/>
                <a:gd name="T43" fmla="*/ 459 h 519"/>
                <a:gd name="T44" fmla="*/ 423 w 481"/>
                <a:gd name="T45" fmla="*/ 513 h 519"/>
                <a:gd name="T46" fmla="*/ 400 w 481"/>
                <a:gd name="T47" fmla="*/ 519 h 519"/>
                <a:gd name="T48" fmla="*/ 267 w 481"/>
                <a:gd name="T49" fmla="*/ 370 h 519"/>
                <a:gd name="T50" fmla="*/ 261 w 481"/>
                <a:gd name="T51" fmla="*/ 345 h 519"/>
                <a:gd name="T52" fmla="*/ 276 w 481"/>
                <a:gd name="T53" fmla="*/ 329 h 519"/>
                <a:gd name="T54" fmla="*/ 215 w 481"/>
                <a:gd name="T55" fmla="*/ 316 h 519"/>
                <a:gd name="T56" fmla="*/ 139 w 481"/>
                <a:gd name="T57" fmla="*/ 323 h 519"/>
                <a:gd name="T58" fmla="*/ 70 w 481"/>
                <a:gd name="T59" fmla="*/ 294 h 519"/>
                <a:gd name="T60" fmla="*/ 18 w 481"/>
                <a:gd name="T61" fmla="*/ 238 h 519"/>
                <a:gd name="T62" fmla="*/ 0 w 481"/>
                <a:gd name="T63" fmla="*/ 169 h 519"/>
                <a:gd name="T64" fmla="*/ 12 w 481"/>
                <a:gd name="T65" fmla="*/ 99 h 519"/>
                <a:gd name="T66" fmla="*/ 54 w 481"/>
                <a:gd name="T67" fmla="*/ 39 h 519"/>
                <a:gd name="T68" fmla="*/ 120 w 481"/>
                <a:gd name="T69" fmla="*/ 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1" h="519">
                  <a:moveTo>
                    <a:pt x="168" y="55"/>
                  </a:moveTo>
                  <a:lnTo>
                    <a:pt x="141" y="56"/>
                  </a:lnTo>
                  <a:lnTo>
                    <a:pt x="114" y="66"/>
                  </a:lnTo>
                  <a:lnTo>
                    <a:pt x="91" y="82"/>
                  </a:lnTo>
                  <a:lnTo>
                    <a:pt x="72" y="103"/>
                  </a:lnTo>
                  <a:lnTo>
                    <a:pt x="60" y="128"/>
                  </a:lnTo>
                  <a:lnTo>
                    <a:pt x="54" y="155"/>
                  </a:lnTo>
                  <a:lnTo>
                    <a:pt x="56" y="182"/>
                  </a:lnTo>
                  <a:lnTo>
                    <a:pt x="64" y="209"/>
                  </a:lnTo>
                  <a:lnTo>
                    <a:pt x="81" y="233"/>
                  </a:lnTo>
                  <a:lnTo>
                    <a:pt x="103" y="252"/>
                  </a:lnTo>
                  <a:lnTo>
                    <a:pt x="128" y="263"/>
                  </a:lnTo>
                  <a:lnTo>
                    <a:pt x="155" y="269"/>
                  </a:lnTo>
                  <a:lnTo>
                    <a:pt x="182" y="267"/>
                  </a:lnTo>
                  <a:lnTo>
                    <a:pt x="207" y="260"/>
                  </a:lnTo>
                  <a:lnTo>
                    <a:pt x="232" y="242"/>
                  </a:lnTo>
                  <a:lnTo>
                    <a:pt x="251" y="221"/>
                  </a:lnTo>
                  <a:lnTo>
                    <a:pt x="263" y="196"/>
                  </a:lnTo>
                  <a:lnTo>
                    <a:pt x="269" y="169"/>
                  </a:lnTo>
                  <a:lnTo>
                    <a:pt x="267" y="142"/>
                  </a:lnTo>
                  <a:lnTo>
                    <a:pt x="257" y="116"/>
                  </a:lnTo>
                  <a:lnTo>
                    <a:pt x="242" y="91"/>
                  </a:lnTo>
                  <a:lnTo>
                    <a:pt x="220" y="72"/>
                  </a:lnTo>
                  <a:lnTo>
                    <a:pt x="195" y="60"/>
                  </a:lnTo>
                  <a:lnTo>
                    <a:pt x="168" y="55"/>
                  </a:lnTo>
                  <a:close/>
                  <a:moveTo>
                    <a:pt x="155" y="0"/>
                  </a:moveTo>
                  <a:lnTo>
                    <a:pt x="189" y="2"/>
                  </a:lnTo>
                  <a:lnTo>
                    <a:pt x="224" y="12"/>
                  </a:lnTo>
                  <a:lnTo>
                    <a:pt x="255" y="29"/>
                  </a:lnTo>
                  <a:lnTo>
                    <a:pt x="284" y="55"/>
                  </a:lnTo>
                  <a:lnTo>
                    <a:pt x="305" y="87"/>
                  </a:lnTo>
                  <a:lnTo>
                    <a:pt x="319" y="124"/>
                  </a:lnTo>
                  <a:lnTo>
                    <a:pt x="323" y="163"/>
                  </a:lnTo>
                  <a:lnTo>
                    <a:pt x="319" y="200"/>
                  </a:lnTo>
                  <a:lnTo>
                    <a:pt x="305" y="234"/>
                  </a:lnTo>
                  <a:lnTo>
                    <a:pt x="284" y="267"/>
                  </a:lnTo>
                  <a:lnTo>
                    <a:pt x="311" y="298"/>
                  </a:lnTo>
                  <a:lnTo>
                    <a:pt x="317" y="292"/>
                  </a:lnTo>
                  <a:lnTo>
                    <a:pt x="329" y="287"/>
                  </a:lnTo>
                  <a:lnTo>
                    <a:pt x="342" y="287"/>
                  </a:lnTo>
                  <a:lnTo>
                    <a:pt x="352" y="294"/>
                  </a:lnTo>
                  <a:lnTo>
                    <a:pt x="475" y="436"/>
                  </a:lnTo>
                  <a:lnTo>
                    <a:pt x="481" y="447"/>
                  </a:lnTo>
                  <a:lnTo>
                    <a:pt x="481" y="459"/>
                  </a:lnTo>
                  <a:lnTo>
                    <a:pt x="473" y="470"/>
                  </a:lnTo>
                  <a:lnTo>
                    <a:pt x="423" y="513"/>
                  </a:lnTo>
                  <a:lnTo>
                    <a:pt x="412" y="519"/>
                  </a:lnTo>
                  <a:lnTo>
                    <a:pt x="400" y="519"/>
                  </a:lnTo>
                  <a:lnTo>
                    <a:pt x="388" y="511"/>
                  </a:lnTo>
                  <a:lnTo>
                    <a:pt x="267" y="370"/>
                  </a:lnTo>
                  <a:lnTo>
                    <a:pt x="261" y="358"/>
                  </a:lnTo>
                  <a:lnTo>
                    <a:pt x="261" y="345"/>
                  </a:lnTo>
                  <a:lnTo>
                    <a:pt x="269" y="335"/>
                  </a:lnTo>
                  <a:lnTo>
                    <a:pt x="276" y="329"/>
                  </a:lnTo>
                  <a:lnTo>
                    <a:pt x="249" y="298"/>
                  </a:lnTo>
                  <a:lnTo>
                    <a:pt x="215" y="316"/>
                  </a:lnTo>
                  <a:lnTo>
                    <a:pt x="178" y="323"/>
                  </a:lnTo>
                  <a:lnTo>
                    <a:pt x="139" y="323"/>
                  </a:lnTo>
                  <a:lnTo>
                    <a:pt x="103" y="314"/>
                  </a:lnTo>
                  <a:lnTo>
                    <a:pt x="70" y="294"/>
                  </a:lnTo>
                  <a:lnTo>
                    <a:pt x="39" y="269"/>
                  </a:lnTo>
                  <a:lnTo>
                    <a:pt x="18" y="238"/>
                  </a:lnTo>
                  <a:lnTo>
                    <a:pt x="4" y="203"/>
                  </a:lnTo>
                  <a:lnTo>
                    <a:pt x="0" y="169"/>
                  </a:lnTo>
                  <a:lnTo>
                    <a:pt x="2" y="134"/>
                  </a:lnTo>
                  <a:lnTo>
                    <a:pt x="12" y="99"/>
                  </a:lnTo>
                  <a:lnTo>
                    <a:pt x="29" y="68"/>
                  </a:lnTo>
                  <a:lnTo>
                    <a:pt x="54" y="39"/>
                  </a:lnTo>
                  <a:lnTo>
                    <a:pt x="85" y="18"/>
                  </a:lnTo>
                  <a:lnTo>
                    <a:pt x="120" y="6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600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6923088" y="3898901"/>
              <a:ext cx="420688" cy="311150"/>
              <a:chOff x="6923088" y="3898901"/>
              <a:chExt cx="420688" cy="311150"/>
            </a:xfrm>
          </p:grpSpPr>
          <p:sp>
            <p:nvSpPr>
              <p:cNvPr id="27" name="Freeform 27"/>
              <p:cNvSpPr>
                <a:spLocks noEditPoints="1"/>
              </p:cNvSpPr>
              <p:nvPr/>
            </p:nvSpPr>
            <p:spPr bwMode="auto">
              <a:xfrm>
                <a:off x="6923088" y="3898901"/>
                <a:ext cx="269875" cy="271463"/>
              </a:xfrm>
              <a:custGeom>
                <a:avLst/>
                <a:gdLst>
                  <a:gd name="T0" fmla="*/ 170 w 340"/>
                  <a:gd name="T1" fmla="*/ 77 h 340"/>
                  <a:gd name="T2" fmla="*/ 141 w 340"/>
                  <a:gd name="T3" fmla="*/ 81 h 340"/>
                  <a:gd name="T4" fmla="*/ 116 w 340"/>
                  <a:gd name="T5" fmla="*/ 95 h 340"/>
                  <a:gd name="T6" fmla="*/ 94 w 340"/>
                  <a:gd name="T7" fmla="*/ 114 h 340"/>
                  <a:gd name="T8" fmla="*/ 81 w 340"/>
                  <a:gd name="T9" fmla="*/ 141 h 340"/>
                  <a:gd name="T10" fmla="*/ 77 w 340"/>
                  <a:gd name="T11" fmla="*/ 170 h 340"/>
                  <a:gd name="T12" fmla="*/ 81 w 340"/>
                  <a:gd name="T13" fmla="*/ 199 h 340"/>
                  <a:gd name="T14" fmla="*/ 94 w 340"/>
                  <a:gd name="T15" fmla="*/ 224 h 340"/>
                  <a:gd name="T16" fmla="*/ 116 w 340"/>
                  <a:gd name="T17" fmla="*/ 246 h 340"/>
                  <a:gd name="T18" fmla="*/ 141 w 340"/>
                  <a:gd name="T19" fmla="*/ 259 h 340"/>
                  <a:gd name="T20" fmla="*/ 170 w 340"/>
                  <a:gd name="T21" fmla="*/ 263 h 340"/>
                  <a:gd name="T22" fmla="*/ 199 w 340"/>
                  <a:gd name="T23" fmla="*/ 259 h 340"/>
                  <a:gd name="T24" fmla="*/ 226 w 340"/>
                  <a:gd name="T25" fmla="*/ 246 h 340"/>
                  <a:gd name="T26" fmla="*/ 245 w 340"/>
                  <a:gd name="T27" fmla="*/ 224 h 340"/>
                  <a:gd name="T28" fmla="*/ 258 w 340"/>
                  <a:gd name="T29" fmla="*/ 199 h 340"/>
                  <a:gd name="T30" fmla="*/ 262 w 340"/>
                  <a:gd name="T31" fmla="*/ 170 h 340"/>
                  <a:gd name="T32" fmla="*/ 258 w 340"/>
                  <a:gd name="T33" fmla="*/ 141 h 340"/>
                  <a:gd name="T34" fmla="*/ 245 w 340"/>
                  <a:gd name="T35" fmla="*/ 114 h 340"/>
                  <a:gd name="T36" fmla="*/ 226 w 340"/>
                  <a:gd name="T37" fmla="*/ 95 h 340"/>
                  <a:gd name="T38" fmla="*/ 199 w 340"/>
                  <a:gd name="T39" fmla="*/ 81 h 340"/>
                  <a:gd name="T40" fmla="*/ 170 w 340"/>
                  <a:gd name="T41" fmla="*/ 77 h 340"/>
                  <a:gd name="T42" fmla="*/ 145 w 340"/>
                  <a:gd name="T43" fmla="*/ 0 h 340"/>
                  <a:gd name="T44" fmla="*/ 197 w 340"/>
                  <a:gd name="T45" fmla="*/ 0 h 340"/>
                  <a:gd name="T46" fmla="*/ 199 w 340"/>
                  <a:gd name="T47" fmla="*/ 42 h 340"/>
                  <a:gd name="T48" fmla="*/ 220 w 340"/>
                  <a:gd name="T49" fmla="*/ 48 h 340"/>
                  <a:gd name="T50" fmla="*/ 239 w 340"/>
                  <a:gd name="T51" fmla="*/ 58 h 340"/>
                  <a:gd name="T52" fmla="*/ 272 w 340"/>
                  <a:gd name="T53" fmla="*/ 31 h 340"/>
                  <a:gd name="T54" fmla="*/ 309 w 340"/>
                  <a:gd name="T55" fmla="*/ 68 h 340"/>
                  <a:gd name="T56" fmla="*/ 282 w 340"/>
                  <a:gd name="T57" fmla="*/ 100 h 340"/>
                  <a:gd name="T58" fmla="*/ 291 w 340"/>
                  <a:gd name="T59" fmla="*/ 120 h 340"/>
                  <a:gd name="T60" fmla="*/ 297 w 340"/>
                  <a:gd name="T61" fmla="*/ 141 h 340"/>
                  <a:gd name="T62" fmla="*/ 340 w 340"/>
                  <a:gd name="T63" fmla="*/ 143 h 340"/>
                  <a:gd name="T64" fmla="*/ 340 w 340"/>
                  <a:gd name="T65" fmla="*/ 197 h 340"/>
                  <a:gd name="T66" fmla="*/ 297 w 340"/>
                  <a:gd name="T67" fmla="*/ 199 h 340"/>
                  <a:gd name="T68" fmla="*/ 291 w 340"/>
                  <a:gd name="T69" fmla="*/ 220 h 340"/>
                  <a:gd name="T70" fmla="*/ 282 w 340"/>
                  <a:gd name="T71" fmla="*/ 240 h 340"/>
                  <a:gd name="T72" fmla="*/ 309 w 340"/>
                  <a:gd name="T73" fmla="*/ 271 h 340"/>
                  <a:gd name="T74" fmla="*/ 272 w 340"/>
                  <a:gd name="T75" fmla="*/ 309 h 340"/>
                  <a:gd name="T76" fmla="*/ 239 w 340"/>
                  <a:gd name="T77" fmla="*/ 282 h 340"/>
                  <a:gd name="T78" fmla="*/ 220 w 340"/>
                  <a:gd name="T79" fmla="*/ 292 h 340"/>
                  <a:gd name="T80" fmla="*/ 199 w 340"/>
                  <a:gd name="T81" fmla="*/ 298 h 340"/>
                  <a:gd name="T82" fmla="*/ 197 w 340"/>
                  <a:gd name="T83" fmla="*/ 340 h 340"/>
                  <a:gd name="T84" fmla="*/ 145 w 340"/>
                  <a:gd name="T85" fmla="*/ 340 h 340"/>
                  <a:gd name="T86" fmla="*/ 141 w 340"/>
                  <a:gd name="T87" fmla="*/ 298 h 340"/>
                  <a:gd name="T88" fmla="*/ 119 w 340"/>
                  <a:gd name="T89" fmla="*/ 292 h 340"/>
                  <a:gd name="T90" fmla="*/ 100 w 340"/>
                  <a:gd name="T91" fmla="*/ 282 h 340"/>
                  <a:gd name="T92" fmla="*/ 69 w 340"/>
                  <a:gd name="T93" fmla="*/ 309 h 340"/>
                  <a:gd name="T94" fmla="*/ 31 w 340"/>
                  <a:gd name="T95" fmla="*/ 271 h 340"/>
                  <a:gd name="T96" fmla="*/ 58 w 340"/>
                  <a:gd name="T97" fmla="*/ 240 h 340"/>
                  <a:gd name="T98" fmla="*/ 48 w 340"/>
                  <a:gd name="T99" fmla="*/ 220 h 340"/>
                  <a:gd name="T100" fmla="*/ 42 w 340"/>
                  <a:gd name="T101" fmla="*/ 199 h 340"/>
                  <a:gd name="T102" fmla="*/ 0 w 340"/>
                  <a:gd name="T103" fmla="*/ 197 h 340"/>
                  <a:gd name="T104" fmla="*/ 0 w 340"/>
                  <a:gd name="T105" fmla="*/ 143 h 340"/>
                  <a:gd name="T106" fmla="*/ 42 w 340"/>
                  <a:gd name="T107" fmla="*/ 141 h 340"/>
                  <a:gd name="T108" fmla="*/ 48 w 340"/>
                  <a:gd name="T109" fmla="*/ 120 h 340"/>
                  <a:gd name="T110" fmla="*/ 58 w 340"/>
                  <a:gd name="T111" fmla="*/ 100 h 340"/>
                  <a:gd name="T112" fmla="*/ 31 w 340"/>
                  <a:gd name="T113" fmla="*/ 68 h 340"/>
                  <a:gd name="T114" fmla="*/ 69 w 340"/>
                  <a:gd name="T115" fmla="*/ 31 h 340"/>
                  <a:gd name="T116" fmla="*/ 100 w 340"/>
                  <a:gd name="T117" fmla="*/ 58 h 340"/>
                  <a:gd name="T118" fmla="*/ 119 w 340"/>
                  <a:gd name="T119" fmla="*/ 48 h 340"/>
                  <a:gd name="T120" fmla="*/ 141 w 340"/>
                  <a:gd name="T121" fmla="*/ 42 h 340"/>
                  <a:gd name="T122" fmla="*/ 145 w 340"/>
                  <a:gd name="T123" fmla="*/ 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0" h="340">
                    <a:moveTo>
                      <a:pt x="170" y="77"/>
                    </a:moveTo>
                    <a:lnTo>
                      <a:pt x="141" y="81"/>
                    </a:lnTo>
                    <a:lnTo>
                      <a:pt x="116" y="95"/>
                    </a:lnTo>
                    <a:lnTo>
                      <a:pt x="94" y="114"/>
                    </a:lnTo>
                    <a:lnTo>
                      <a:pt x="81" y="141"/>
                    </a:lnTo>
                    <a:lnTo>
                      <a:pt x="77" y="170"/>
                    </a:lnTo>
                    <a:lnTo>
                      <a:pt x="81" y="199"/>
                    </a:lnTo>
                    <a:lnTo>
                      <a:pt x="94" y="224"/>
                    </a:lnTo>
                    <a:lnTo>
                      <a:pt x="116" y="246"/>
                    </a:lnTo>
                    <a:lnTo>
                      <a:pt x="141" y="259"/>
                    </a:lnTo>
                    <a:lnTo>
                      <a:pt x="170" y="263"/>
                    </a:lnTo>
                    <a:lnTo>
                      <a:pt x="199" y="259"/>
                    </a:lnTo>
                    <a:lnTo>
                      <a:pt x="226" y="246"/>
                    </a:lnTo>
                    <a:lnTo>
                      <a:pt x="245" y="224"/>
                    </a:lnTo>
                    <a:lnTo>
                      <a:pt x="258" y="199"/>
                    </a:lnTo>
                    <a:lnTo>
                      <a:pt x="262" y="170"/>
                    </a:lnTo>
                    <a:lnTo>
                      <a:pt x="258" y="141"/>
                    </a:lnTo>
                    <a:lnTo>
                      <a:pt x="245" y="114"/>
                    </a:lnTo>
                    <a:lnTo>
                      <a:pt x="226" y="95"/>
                    </a:lnTo>
                    <a:lnTo>
                      <a:pt x="199" y="81"/>
                    </a:lnTo>
                    <a:lnTo>
                      <a:pt x="170" y="77"/>
                    </a:lnTo>
                    <a:close/>
                    <a:moveTo>
                      <a:pt x="145" y="0"/>
                    </a:moveTo>
                    <a:lnTo>
                      <a:pt x="197" y="0"/>
                    </a:lnTo>
                    <a:lnTo>
                      <a:pt x="199" y="42"/>
                    </a:lnTo>
                    <a:lnTo>
                      <a:pt x="220" y="48"/>
                    </a:lnTo>
                    <a:lnTo>
                      <a:pt x="239" y="58"/>
                    </a:lnTo>
                    <a:lnTo>
                      <a:pt x="272" y="31"/>
                    </a:lnTo>
                    <a:lnTo>
                      <a:pt x="309" y="68"/>
                    </a:lnTo>
                    <a:lnTo>
                      <a:pt x="282" y="100"/>
                    </a:lnTo>
                    <a:lnTo>
                      <a:pt x="291" y="120"/>
                    </a:lnTo>
                    <a:lnTo>
                      <a:pt x="297" y="141"/>
                    </a:lnTo>
                    <a:lnTo>
                      <a:pt x="340" y="143"/>
                    </a:lnTo>
                    <a:lnTo>
                      <a:pt x="340" y="197"/>
                    </a:lnTo>
                    <a:lnTo>
                      <a:pt x="297" y="199"/>
                    </a:lnTo>
                    <a:lnTo>
                      <a:pt x="291" y="220"/>
                    </a:lnTo>
                    <a:lnTo>
                      <a:pt x="282" y="240"/>
                    </a:lnTo>
                    <a:lnTo>
                      <a:pt x="309" y="271"/>
                    </a:lnTo>
                    <a:lnTo>
                      <a:pt x="272" y="309"/>
                    </a:lnTo>
                    <a:lnTo>
                      <a:pt x="239" y="282"/>
                    </a:lnTo>
                    <a:lnTo>
                      <a:pt x="220" y="292"/>
                    </a:lnTo>
                    <a:lnTo>
                      <a:pt x="199" y="298"/>
                    </a:lnTo>
                    <a:lnTo>
                      <a:pt x="197" y="340"/>
                    </a:lnTo>
                    <a:lnTo>
                      <a:pt x="145" y="340"/>
                    </a:lnTo>
                    <a:lnTo>
                      <a:pt x="141" y="298"/>
                    </a:lnTo>
                    <a:lnTo>
                      <a:pt x="119" y="292"/>
                    </a:lnTo>
                    <a:lnTo>
                      <a:pt x="100" y="282"/>
                    </a:lnTo>
                    <a:lnTo>
                      <a:pt x="69" y="309"/>
                    </a:lnTo>
                    <a:lnTo>
                      <a:pt x="31" y="271"/>
                    </a:lnTo>
                    <a:lnTo>
                      <a:pt x="58" y="240"/>
                    </a:lnTo>
                    <a:lnTo>
                      <a:pt x="48" y="220"/>
                    </a:lnTo>
                    <a:lnTo>
                      <a:pt x="42" y="199"/>
                    </a:lnTo>
                    <a:lnTo>
                      <a:pt x="0" y="197"/>
                    </a:lnTo>
                    <a:lnTo>
                      <a:pt x="0" y="143"/>
                    </a:lnTo>
                    <a:lnTo>
                      <a:pt x="42" y="141"/>
                    </a:lnTo>
                    <a:lnTo>
                      <a:pt x="48" y="120"/>
                    </a:lnTo>
                    <a:lnTo>
                      <a:pt x="58" y="100"/>
                    </a:lnTo>
                    <a:lnTo>
                      <a:pt x="31" y="68"/>
                    </a:lnTo>
                    <a:lnTo>
                      <a:pt x="69" y="31"/>
                    </a:lnTo>
                    <a:lnTo>
                      <a:pt x="100" y="58"/>
                    </a:lnTo>
                    <a:lnTo>
                      <a:pt x="119" y="48"/>
                    </a:lnTo>
                    <a:lnTo>
                      <a:pt x="141" y="42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8" name="Freeform 28"/>
              <p:cNvSpPr>
                <a:spLocks noEditPoints="1"/>
              </p:cNvSpPr>
              <p:nvPr/>
            </p:nvSpPr>
            <p:spPr bwMode="auto">
              <a:xfrm>
                <a:off x="7008813" y="3986213"/>
                <a:ext cx="98425" cy="98425"/>
              </a:xfrm>
              <a:custGeom>
                <a:avLst/>
                <a:gdLst>
                  <a:gd name="T0" fmla="*/ 62 w 123"/>
                  <a:gd name="T1" fmla="*/ 33 h 124"/>
                  <a:gd name="T2" fmla="*/ 54 w 123"/>
                  <a:gd name="T3" fmla="*/ 33 h 124"/>
                  <a:gd name="T4" fmla="*/ 46 w 123"/>
                  <a:gd name="T5" fmla="*/ 37 h 124"/>
                  <a:gd name="T6" fmla="*/ 40 w 123"/>
                  <a:gd name="T7" fmla="*/ 41 h 124"/>
                  <a:gd name="T8" fmla="*/ 37 w 123"/>
                  <a:gd name="T9" fmla="*/ 47 h 124"/>
                  <a:gd name="T10" fmla="*/ 33 w 123"/>
                  <a:gd name="T11" fmla="*/ 54 h 124"/>
                  <a:gd name="T12" fmla="*/ 31 w 123"/>
                  <a:gd name="T13" fmla="*/ 62 h 124"/>
                  <a:gd name="T14" fmla="*/ 33 w 123"/>
                  <a:gd name="T15" fmla="*/ 70 h 124"/>
                  <a:gd name="T16" fmla="*/ 37 w 123"/>
                  <a:gd name="T17" fmla="*/ 78 h 124"/>
                  <a:gd name="T18" fmla="*/ 40 w 123"/>
                  <a:gd name="T19" fmla="*/ 83 h 124"/>
                  <a:gd name="T20" fmla="*/ 46 w 123"/>
                  <a:gd name="T21" fmla="*/ 87 h 124"/>
                  <a:gd name="T22" fmla="*/ 54 w 123"/>
                  <a:gd name="T23" fmla="*/ 89 h 124"/>
                  <a:gd name="T24" fmla="*/ 62 w 123"/>
                  <a:gd name="T25" fmla="*/ 91 h 124"/>
                  <a:gd name="T26" fmla="*/ 69 w 123"/>
                  <a:gd name="T27" fmla="*/ 89 h 124"/>
                  <a:gd name="T28" fmla="*/ 77 w 123"/>
                  <a:gd name="T29" fmla="*/ 87 h 124"/>
                  <a:gd name="T30" fmla="*/ 83 w 123"/>
                  <a:gd name="T31" fmla="*/ 83 h 124"/>
                  <a:gd name="T32" fmla="*/ 89 w 123"/>
                  <a:gd name="T33" fmla="*/ 78 h 124"/>
                  <a:gd name="T34" fmla="*/ 91 w 123"/>
                  <a:gd name="T35" fmla="*/ 70 h 124"/>
                  <a:gd name="T36" fmla="*/ 93 w 123"/>
                  <a:gd name="T37" fmla="*/ 62 h 124"/>
                  <a:gd name="T38" fmla="*/ 91 w 123"/>
                  <a:gd name="T39" fmla="*/ 54 h 124"/>
                  <a:gd name="T40" fmla="*/ 89 w 123"/>
                  <a:gd name="T41" fmla="*/ 47 h 124"/>
                  <a:gd name="T42" fmla="*/ 83 w 123"/>
                  <a:gd name="T43" fmla="*/ 41 h 124"/>
                  <a:gd name="T44" fmla="*/ 77 w 123"/>
                  <a:gd name="T45" fmla="*/ 37 h 124"/>
                  <a:gd name="T46" fmla="*/ 69 w 123"/>
                  <a:gd name="T47" fmla="*/ 33 h 124"/>
                  <a:gd name="T48" fmla="*/ 62 w 123"/>
                  <a:gd name="T49" fmla="*/ 33 h 124"/>
                  <a:gd name="T50" fmla="*/ 62 w 123"/>
                  <a:gd name="T51" fmla="*/ 0 h 124"/>
                  <a:gd name="T52" fmla="*/ 87 w 123"/>
                  <a:gd name="T53" fmla="*/ 4 h 124"/>
                  <a:gd name="T54" fmla="*/ 106 w 123"/>
                  <a:gd name="T55" fmla="*/ 18 h 124"/>
                  <a:gd name="T56" fmla="*/ 120 w 123"/>
                  <a:gd name="T57" fmla="*/ 37 h 124"/>
                  <a:gd name="T58" fmla="*/ 123 w 123"/>
                  <a:gd name="T59" fmla="*/ 62 h 124"/>
                  <a:gd name="T60" fmla="*/ 120 w 123"/>
                  <a:gd name="T61" fmla="*/ 85 h 124"/>
                  <a:gd name="T62" fmla="*/ 106 w 123"/>
                  <a:gd name="T63" fmla="*/ 107 h 124"/>
                  <a:gd name="T64" fmla="*/ 87 w 123"/>
                  <a:gd name="T65" fmla="*/ 120 h 124"/>
                  <a:gd name="T66" fmla="*/ 62 w 123"/>
                  <a:gd name="T67" fmla="*/ 124 h 124"/>
                  <a:gd name="T68" fmla="*/ 39 w 123"/>
                  <a:gd name="T69" fmla="*/ 120 h 124"/>
                  <a:gd name="T70" fmla="*/ 17 w 123"/>
                  <a:gd name="T71" fmla="*/ 107 h 124"/>
                  <a:gd name="T72" fmla="*/ 4 w 123"/>
                  <a:gd name="T73" fmla="*/ 85 h 124"/>
                  <a:gd name="T74" fmla="*/ 0 w 123"/>
                  <a:gd name="T75" fmla="*/ 62 h 124"/>
                  <a:gd name="T76" fmla="*/ 4 w 123"/>
                  <a:gd name="T77" fmla="*/ 37 h 124"/>
                  <a:gd name="T78" fmla="*/ 17 w 123"/>
                  <a:gd name="T79" fmla="*/ 18 h 124"/>
                  <a:gd name="T80" fmla="*/ 39 w 123"/>
                  <a:gd name="T81" fmla="*/ 4 h 124"/>
                  <a:gd name="T82" fmla="*/ 62 w 123"/>
                  <a:gd name="T83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3" h="124">
                    <a:moveTo>
                      <a:pt x="62" y="33"/>
                    </a:moveTo>
                    <a:lnTo>
                      <a:pt x="54" y="33"/>
                    </a:lnTo>
                    <a:lnTo>
                      <a:pt x="46" y="37"/>
                    </a:lnTo>
                    <a:lnTo>
                      <a:pt x="40" y="41"/>
                    </a:lnTo>
                    <a:lnTo>
                      <a:pt x="37" y="47"/>
                    </a:lnTo>
                    <a:lnTo>
                      <a:pt x="33" y="54"/>
                    </a:lnTo>
                    <a:lnTo>
                      <a:pt x="31" y="62"/>
                    </a:lnTo>
                    <a:lnTo>
                      <a:pt x="33" y="70"/>
                    </a:lnTo>
                    <a:lnTo>
                      <a:pt x="37" y="78"/>
                    </a:lnTo>
                    <a:lnTo>
                      <a:pt x="40" y="83"/>
                    </a:lnTo>
                    <a:lnTo>
                      <a:pt x="46" y="87"/>
                    </a:lnTo>
                    <a:lnTo>
                      <a:pt x="54" y="89"/>
                    </a:lnTo>
                    <a:lnTo>
                      <a:pt x="62" y="91"/>
                    </a:lnTo>
                    <a:lnTo>
                      <a:pt x="69" y="89"/>
                    </a:lnTo>
                    <a:lnTo>
                      <a:pt x="77" y="87"/>
                    </a:lnTo>
                    <a:lnTo>
                      <a:pt x="83" y="83"/>
                    </a:lnTo>
                    <a:lnTo>
                      <a:pt x="89" y="78"/>
                    </a:lnTo>
                    <a:lnTo>
                      <a:pt x="91" y="70"/>
                    </a:lnTo>
                    <a:lnTo>
                      <a:pt x="93" y="62"/>
                    </a:lnTo>
                    <a:lnTo>
                      <a:pt x="91" y="54"/>
                    </a:lnTo>
                    <a:lnTo>
                      <a:pt x="89" y="47"/>
                    </a:lnTo>
                    <a:lnTo>
                      <a:pt x="83" y="41"/>
                    </a:lnTo>
                    <a:lnTo>
                      <a:pt x="77" y="37"/>
                    </a:lnTo>
                    <a:lnTo>
                      <a:pt x="69" y="33"/>
                    </a:lnTo>
                    <a:lnTo>
                      <a:pt x="62" y="33"/>
                    </a:lnTo>
                    <a:close/>
                    <a:moveTo>
                      <a:pt x="62" y="0"/>
                    </a:moveTo>
                    <a:lnTo>
                      <a:pt x="87" y="4"/>
                    </a:lnTo>
                    <a:lnTo>
                      <a:pt x="106" y="18"/>
                    </a:lnTo>
                    <a:lnTo>
                      <a:pt x="120" y="37"/>
                    </a:lnTo>
                    <a:lnTo>
                      <a:pt x="123" y="62"/>
                    </a:lnTo>
                    <a:lnTo>
                      <a:pt x="120" y="85"/>
                    </a:lnTo>
                    <a:lnTo>
                      <a:pt x="106" y="107"/>
                    </a:lnTo>
                    <a:lnTo>
                      <a:pt x="87" y="120"/>
                    </a:lnTo>
                    <a:lnTo>
                      <a:pt x="62" y="124"/>
                    </a:lnTo>
                    <a:lnTo>
                      <a:pt x="39" y="120"/>
                    </a:lnTo>
                    <a:lnTo>
                      <a:pt x="17" y="107"/>
                    </a:lnTo>
                    <a:lnTo>
                      <a:pt x="4" y="85"/>
                    </a:lnTo>
                    <a:lnTo>
                      <a:pt x="0" y="62"/>
                    </a:lnTo>
                    <a:lnTo>
                      <a:pt x="4" y="37"/>
                    </a:lnTo>
                    <a:lnTo>
                      <a:pt x="17" y="18"/>
                    </a:lnTo>
                    <a:lnTo>
                      <a:pt x="39" y="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7173913" y="4038601"/>
                <a:ext cx="169863" cy="171450"/>
              </a:xfrm>
              <a:custGeom>
                <a:avLst/>
                <a:gdLst>
                  <a:gd name="T0" fmla="*/ 110 w 215"/>
                  <a:gd name="T1" fmla="*/ 48 h 215"/>
                  <a:gd name="T2" fmla="*/ 87 w 215"/>
                  <a:gd name="T3" fmla="*/ 52 h 215"/>
                  <a:gd name="T4" fmla="*/ 66 w 215"/>
                  <a:gd name="T5" fmla="*/ 64 h 215"/>
                  <a:gd name="T6" fmla="*/ 54 w 215"/>
                  <a:gd name="T7" fmla="*/ 83 h 215"/>
                  <a:gd name="T8" fmla="*/ 49 w 215"/>
                  <a:gd name="T9" fmla="*/ 104 h 215"/>
                  <a:gd name="T10" fmla="*/ 51 w 215"/>
                  <a:gd name="T11" fmla="*/ 128 h 215"/>
                  <a:gd name="T12" fmla="*/ 64 w 215"/>
                  <a:gd name="T13" fmla="*/ 147 h 215"/>
                  <a:gd name="T14" fmla="*/ 82 w 215"/>
                  <a:gd name="T15" fmla="*/ 161 h 215"/>
                  <a:gd name="T16" fmla="*/ 105 w 215"/>
                  <a:gd name="T17" fmla="*/ 166 h 215"/>
                  <a:gd name="T18" fmla="*/ 128 w 215"/>
                  <a:gd name="T19" fmla="*/ 162 h 215"/>
                  <a:gd name="T20" fmla="*/ 147 w 215"/>
                  <a:gd name="T21" fmla="*/ 151 h 215"/>
                  <a:gd name="T22" fmla="*/ 161 w 215"/>
                  <a:gd name="T23" fmla="*/ 133 h 215"/>
                  <a:gd name="T24" fmla="*/ 166 w 215"/>
                  <a:gd name="T25" fmla="*/ 110 h 215"/>
                  <a:gd name="T26" fmla="*/ 163 w 215"/>
                  <a:gd name="T27" fmla="*/ 87 h 215"/>
                  <a:gd name="T28" fmla="*/ 151 w 215"/>
                  <a:gd name="T29" fmla="*/ 68 h 215"/>
                  <a:gd name="T30" fmla="*/ 132 w 215"/>
                  <a:gd name="T31" fmla="*/ 54 h 215"/>
                  <a:gd name="T32" fmla="*/ 110 w 215"/>
                  <a:gd name="T33" fmla="*/ 48 h 215"/>
                  <a:gd name="T34" fmla="*/ 85 w 215"/>
                  <a:gd name="T35" fmla="*/ 0 h 215"/>
                  <a:gd name="T36" fmla="*/ 97 w 215"/>
                  <a:gd name="T37" fmla="*/ 23 h 215"/>
                  <a:gd name="T38" fmla="*/ 110 w 215"/>
                  <a:gd name="T39" fmla="*/ 23 h 215"/>
                  <a:gd name="T40" fmla="*/ 124 w 215"/>
                  <a:gd name="T41" fmla="*/ 25 h 215"/>
                  <a:gd name="T42" fmla="*/ 138 w 215"/>
                  <a:gd name="T43" fmla="*/ 2 h 215"/>
                  <a:gd name="T44" fmla="*/ 168 w 215"/>
                  <a:gd name="T45" fmla="*/ 15 h 215"/>
                  <a:gd name="T46" fmla="*/ 159 w 215"/>
                  <a:gd name="T47" fmla="*/ 41 h 215"/>
                  <a:gd name="T48" fmla="*/ 168 w 215"/>
                  <a:gd name="T49" fmla="*/ 50 h 215"/>
                  <a:gd name="T50" fmla="*/ 178 w 215"/>
                  <a:gd name="T51" fmla="*/ 62 h 215"/>
                  <a:gd name="T52" fmla="*/ 203 w 215"/>
                  <a:gd name="T53" fmla="*/ 54 h 215"/>
                  <a:gd name="T54" fmla="*/ 215 w 215"/>
                  <a:gd name="T55" fmla="*/ 85 h 215"/>
                  <a:gd name="T56" fmla="*/ 190 w 215"/>
                  <a:gd name="T57" fmla="*/ 97 h 215"/>
                  <a:gd name="T58" fmla="*/ 192 w 215"/>
                  <a:gd name="T59" fmla="*/ 110 h 215"/>
                  <a:gd name="T60" fmla="*/ 190 w 215"/>
                  <a:gd name="T61" fmla="*/ 126 h 215"/>
                  <a:gd name="T62" fmla="*/ 213 w 215"/>
                  <a:gd name="T63" fmla="*/ 137 h 215"/>
                  <a:gd name="T64" fmla="*/ 197 w 215"/>
                  <a:gd name="T65" fmla="*/ 168 h 215"/>
                  <a:gd name="T66" fmla="*/ 172 w 215"/>
                  <a:gd name="T67" fmla="*/ 159 h 215"/>
                  <a:gd name="T68" fmla="*/ 165 w 215"/>
                  <a:gd name="T69" fmla="*/ 168 h 215"/>
                  <a:gd name="T70" fmla="*/ 153 w 215"/>
                  <a:gd name="T71" fmla="*/ 178 h 215"/>
                  <a:gd name="T72" fmla="*/ 161 w 215"/>
                  <a:gd name="T73" fmla="*/ 203 h 215"/>
                  <a:gd name="T74" fmla="*/ 128 w 215"/>
                  <a:gd name="T75" fmla="*/ 215 h 215"/>
                  <a:gd name="T76" fmla="*/ 118 w 215"/>
                  <a:gd name="T77" fmla="*/ 191 h 215"/>
                  <a:gd name="T78" fmla="*/ 103 w 215"/>
                  <a:gd name="T79" fmla="*/ 191 h 215"/>
                  <a:gd name="T80" fmla="*/ 89 w 215"/>
                  <a:gd name="T81" fmla="*/ 190 h 215"/>
                  <a:gd name="T82" fmla="*/ 78 w 215"/>
                  <a:gd name="T83" fmla="*/ 213 h 215"/>
                  <a:gd name="T84" fmla="*/ 47 w 215"/>
                  <a:gd name="T85" fmla="*/ 199 h 215"/>
                  <a:gd name="T86" fmla="*/ 56 w 215"/>
                  <a:gd name="T87" fmla="*/ 174 h 215"/>
                  <a:gd name="T88" fmla="*/ 45 w 215"/>
                  <a:gd name="T89" fmla="*/ 164 h 215"/>
                  <a:gd name="T90" fmla="*/ 37 w 215"/>
                  <a:gd name="T91" fmla="*/ 153 h 215"/>
                  <a:gd name="T92" fmla="*/ 12 w 215"/>
                  <a:gd name="T93" fmla="*/ 161 h 215"/>
                  <a:gd name="T94" fmla="*/ 0 w 215"/>
                  <a:gd name="T95" fmla="*/ 130 h 215"/>
                  <a:gd name="T96" fmla="*/ 24 w 215"/>
                  <a:gd name="T97" fmla="*/ 118 h 215"/>
                  <a:gd name="T98" fmla="*/ 24 w 215"/>
                  <a:gd name="T99" fmla="*/ 104 h 215"/>
                  <a:gd name="T100" fmla="*/ 26 w 215"/>
                  <a:gd name="T101" fmla="*/ 91 h 215"/>
                  <a:gd name="T102" fmla="*/ 2 w 215"/>
                  <a:gd name="T103" fmla="*/ 77 h 215"/>
                  <a:gd name="T104" fmla="*/ 16 w 215"/>
                  <a:gd name="T105" fmla="*/ 46 h 215"/>
                  <a:gd name="T106" fmla="*/ 41 w 215"/>
                  <a:gd name="T107" fmla="*/ 56 h 215"/>
                  <a:gd name="T108" fmla="*/ 51 w 215"/>
                  <a:gd name="T109" fmla="*/ 46 h 215"/>
                  <a:gd name="T110" fmla="*/ 62 w 215"/>
                  <a:gd name="T111" fmla="*/ 37 h 215"/>
                  <a:gd name="T112" fmla="*/ 54 w 215"/>
                  <a:gd name="T113" fmla="*/ 12 h 215"/>
                  <a:gd name="T114" fmla="*/ 85 w 215"/>
                  <a:gd name="T115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15" h="215">
                    <a:moveTo>
                      <a:pt x="110" y="48"/>
                    </a:moveTo>
                    <a:lnTo>
                      <a:pt x="87" y="52"/>
                    </a:lnTo>
                    <a:lnTo>
                      <a:pt x="66" y="64"/>
                    </a:lnTo>
                    <a:lnTo>
                      <a:pt x="54" y="83"/>
                    </a:lnTo>
                    <a:lnTo>
                      <a:pt x="49" y="104"/>
                    </a:lnTo>
                    <a:lnTo>
                      <a:pt x="51" y="128"/>
                    </a:lnTo>
                    <a:lnTo>
                      <a:pt x="64" y="147"/>
                    </a:lnTo>
                    <a:lnTo>
                      <a:pt x="82" y="161"/>
                    </a:lnTo>
                    <a:lnTo>
                      <a:pt x="105" y="166"/>
                    </a:lnTo>
                    <a:lnTo>
                      <a:pt x="128" y="162"/>
                    </a:lnTo>
                    <a:lnTo>
                      <a:pt x="147" y="151"/>
                    </a:lnTo>
                    <a:lnTo>
                      <a:pt x="161" y="133"/>
                    </a:lnTo>
                    <a:lnTo>
                      <a:pt x="166" y="110"/>
                    </a:lnTo>
                    <a:lnTo>
                      <a:pt x="163" y="87"/>
                    </a:lnTo>
                    <a:lnTo>
                      <a:pt x="151" y="68"/>
                    </a:lnTo>
                    <a:lnTo>
                      <a:pt x="132" y="54"/>
                    </a:lnTo>
                    <a:lnTo>
                      <a:pt x="110" y="48"/>
                    </a:lnTo>
                    <a:close/>
                    <a:moveTo>
                      <a:pt x="85" y="0"/>
                    </a:moveTo>
                    <a:lnTo>
                      <a:pt x="97" y="23"/>
                    </a:lnTo>
                    <a:lnTo>
                      <a:pt x="110" y="23"/>
                    </a:lnTo>
                    <a:lnTo>
                      <a:pt x="124" y="25"/>
                    </a:lnTo>
                    <a:lnTo>
                      <a:pt x="138" y="2"/>
                    </a:lnTo>
                    <a:lnTo>
                      <a:pt x="168" y="15"/>
                    </a:lnTo>
                    <a:lnTo>
                      <a:pt x="159" y="41"/>
                    </a:lnTo>
                    <a:lnTo>
                      <a:pt x="168" y="50"/>
                    </a:lnTo>
                    <a:lnTo>
                      <a:pt x="178" y="62"/>
                    </a:lnTo>
                    <a:lnTo>
                      <a:pt x="203" y="54"/>
                    </a:lnTo>
                    <a:lnTo>
                      <a:pt x="215" y="85"/>
                    </a:lnTo>
                    <a:lnTo>
                      <a:pt x="190" y="97"/>
                    </a:lnTo>
                    <a:lnTo>
                      <a:pt x="192" y="110"/>
                    </a:lnTo>
                    <a:lnTo>
                      <a:pt x="190" y="126"/>
                    </a:lnTo>
                    <a:lnTo>
                      <a:pt x="213" y="137"/>
                    </a:lnTo>
                    <a:lnTo>
                      <a:pt x="197" y="168"/>
                    </a:lnTo>
                    <a:lnTo>
                      <a:pt x="172" y="159"/>
                    </a:lnTo>
                    <a:lnTo>
                      <a:pt x="165" y="168"/>
                    </a:lnTo>
                    <a:lnTo>
                      <a:pt x="153" y="178"/>
                    </a:lnTo>
                    <a:lnTo>
                      <a:pt x="161" y="203"/>
                    </a:lnTo>
                    <a:lnTo>
                      <a:pt x="128" y="215"/>
                    </a:lnTo>
                    <a:lnTo>
                      <a:pt x="118" y="191"/>
                    </a:lnTo>
                    <a:lnTo>
                      <a:pt x="103" y="191"/>
                    </a:lnTo>
                    <a:lnTo>
                      <a:pt x="89" y="190"/>
                    </a:lnTo>
                    <a:lnTo>
                      <a:pt x="78" y="213"/>
                    </a:lnTo>
                    <a:lnTo>
                      <a:pt x="47" y="199"/>
                    </a:lnTo>
                    <a:lnTo>
                      <a:pt x="56" y="174"/>
                    </a:lnTo>
                    <a:lnTo>
                      <a:pt x="45" y="164"/>
                    </a:lnTo>
                    <a:lnTo>
                      <a:pt x="37" y="153"/>
                    </a:lnTo>
                    <a:lnTo>
                      <a:pt x="12" y="161"/>
                    </a:lnTo>
                    <a:lnTo>
                      <a:pt x="0" y="130"/>
                    </a:lnTo>
                    <a:lnTo>
                      <a:pt x="24" y="118"/>
                    </a:lnTo>
                    <a:lnTo>
                      <a:pt x="24" y="104"/>
                    </a:lnTo>
                    <a:lnTo>
                      <a:pt x="26" y="91"/>
                    </a:lnTo>
                    <a:lnTo>
                      <a:pt x="2" y="77"/>
                    </a:lnTo>
                    <a:lnTo>
                      <a:pt x="16" y="46"/>
                    </a:lnTo>
                    <a:lnTo>
                      <a:pt x="41" y="56"/>
                    </a:lnTo>
                    <a:lnTo>
                      <a:pt x="51" y="46"/>
                    </a:lnTo>
                    <a:lnTo>
                      <a:pt x="62" y="37"/>
                    </a:lnTo>
                    <a:lnTo>
                      <a:pt x="54" y="12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0" name="Freeform 30"/>
              <p:cNvSpPr>
                <a:spLocks noEditPoints="1"/>
              </p:cNvSpPr>
              <p:nvPr/>
            </p:nvSpPr>
            <p:spPr bwMode="auto">
              <a:xfrm>
                <a:off x="7227888" y="4092576"/>
                <a:ext cx="63500" cy="63500"/>
              </a:xfrm>
              <a:custGeom>
                <a:avLst/>
                <a:gdLst>
                  <a:gd name="T0" fmla="*/ 39 w 79"/>
                  <a:gd name="T1" fmla="*/ 21 h 79"/>
                  <a:gd name="T2" fmla="*/ 33 w 79"/>
                  <a:gd name="T3" fmla="*/ 21 h 79"/>
                  <a:gd name="T4" fmla="*/ 27 w 79"/>
                  <a:gd name="T5" fmla="*/ 25 h 79"/>
                  <a:gd name="T6" fmla="*/ 23 w 79"/>
                  <a:gd name="T7" fmla="*/ 29 h 79"/>
                  <a:gd name="T8" fmla="*/ 21 w 79"/>
                  <a:gd name="T9" fmla="*/ 34 h 79"/>
                  <a:gd name="T10" fmla="*/ 19 w 79"/>
                  <a:gd name="T11" fmla="*/ 40 h 79"/>
                  <a:gd name="T12" fmla="*/ 21 w 79"/>
                  <a:gd name="T13" fmla="*/ 46 h 79"/>
                  <a:gd name="T14" fmla="*/ 23 w 79"/>
                  <a:gd name="T15" fmla="*/ 52 h 79"/>
                  <a:gd name="T16" fmla="*/ 29 w 79"/>
                  <a:gd name="T17" fmla="*/ 56 h 79"/>
                  <a:gd name="T18" fmla="*/ 33 w 79"/>
                  <a:gd name="T19" fmla="*/ 58 h 79"/>
                  <a:gd name="T20" fmla="*/ 39 w 79"/>
                  <a:gd name="T21" fmla="*/ 58 h 79"/>
                  <a:gd name="T22" fmla="*/ 46 w 79"/>
                  <a:gd name="T23" fmla="*/ 58 h 79"/>
                  <a:gd name="T24" fmla="*/ 50 w 79"/>
                  <a:gd name="T25" fmla="*/ 54 h 79"/>
                  <a:gd name="T26" fmla="*/ 56 w 79"/>
                  <a:gd name="T27" fmla="*/ 50 h 79"/>
                  <a:gd name="T28" fmla="*/ 58 w 79"/>
                  <a:gd name="T29" fmla="*/ 44 h 79"/>
                  <a:gd name="T30" fmla="*/ 58 w 79"/>
                  <a:gd name="T31" fmla="*/ 38 h 79"/>
                  <a:gd name="T32" fmla="*/ 58 w 79"/>
                  <a:gd name="T33" fmla="*/ 33 h 79"/>
                  <a:gd name="T34" fmla="*/ 54 w 79"/>
                  <a:gd name="T35" fmla="*/ 27 h 79"/>
                  <a:gd name="T36" fmla="*/ 50 w 79"/>
                  <a:gd name="T37" fmla="*/ 23 h 79"/>
                  <a:gd name="T38" fmla="*/ 44 w 79"/>
                  <a:gd name="T39" fmla="*/ 21 h 79"/>
                  <a:gd name="T40" fmla="*/ 39 w 79"/>
                  <a:gd name="T41" fmla="*/ 21 h 79"/>
                  <a:gd name="T42" fmla="*/ 41 w 79"/>
                  <a:gd name="T43" fmla="*/ 0 h 79"/>
                  <a:gd name="T44" fmla="*/ 56 w 79"/>
                  <a:gd name="T45" fmla="*/ 4 h 79"/>
                  <a:gd name="T46" fmla="*/ 68 w 79"/>
                  <a:gd name="T47" fmla="*/ 13 h 79"/>
                  <a:gd name="T48" fmla="*/ 77 w 79"/>
                  <a:gd name="T49" fmla="*/ 27 h 79"/>
                  <a:gd name="T50" fmla="*/ 79 w 79"/>
                  <a:gd name="T51" fmla="*/ 42 h 79"/>
                  <a:gd name="T52" fmla="*/ 75 w 79"/>
                  <a:gd name="T53" fmla="*/ 56 h 79"/>
                  <a:gd name="T54" fmla="*/ 66 w 79"/>
                  <a:gd name="T55" fmla="*/ 69 h 79"/>
                  <a:gd name="T56" fmla="*/ 52 w 79"/>
                  <a:gd name="T57" fmla="*/ 77 h 79"/>
                  <a:gd name="T58" fmla="*/ 37 w 79"/>
                  <a:gd name="T59" fmla="*/ 79 h 79"/>
                  <a:gd name="T60" fmla="*/ 23 w 79"/>
                  <a:gd name="T61" fmla="*/ 75 h 79"/>
                  <a:gd name="T62" fmla="*/ 10 w 79"/>
                  <a:gd name="T63" fmla="*/ 67 h 79"/>
                  <a:gd name="T64" fmla="*/ 2 w 79"/>
                  <a:gd name="T65" fmla="*/ 54 h 79"/>
                  <a:gd name="T66" fmla="*/ 0 w 79"/>
                  <a:gd name="T67" fmla="*/ 36 h 79"/>
                  <a:gd name="T68" fmla="*/ 4 w 79"/>
                  <a:gd name="T69" fmla="*/ 23 h 79"/>
                  <a:gd name="T70" fmla="*/ 12 w 79"/>
                  <a:gd name="T71" fmla="*/ 9 h 79"/>
                  <a:gd name="T72" fmla="*/ 25 w 79"/>
                  <a:gd name="T73" fmla="*/ 2 h 79"/>
                  <a:gd name="T74" fmla="*/ 41 w 79"/>
                  <a:gd name="T7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" h="79">
                    <a:moveTo>
                      <a:pt x="39" y="21"/>
                    </a:moveTo>
                    <a:lnTo>
                      <a:pt x="33" y="21"/>
                    </a:lnTo>
                    <a:lnTo>
                      <a:pt x="27" y="25"/>
                    </a:lnTo>
                    <a:lnTo>
                      <a:pt x="23" y="29"/>
                    </a:lnTo>
                    <a:lnTo>
                      <a:pt x="21" y="34"/>
                    </a:lnTo>
                    <a:lnTo>
                      <a:pt x="19" y="40"/>
                    </a:lnTo>
                    <a:lnTo>
                      <a:pt x="21" y="46"/>
                    </a:lnTo>
                    <a:lnTo>
                      <a:pt x="23" y="52"/>
                    </a:lnTo>
                    <a:lnTo>
                      <a:pt x="29" y="56"/>
                    </a:lnTo>
                    <a:lnTo>
                      <a:pt x="33" y="58"/>
                    </a:lnTo>
                    <a:lnTo>
                      <a:pt x="39" y="58"/>
                    </a:lnTo>
                    <a:lnTo>
                      <a:pt x="46" y="58"/>
                    </a:lnTo>
                    <a:lnTo>
                      <a:pt x="50" y="54"/>
                    </a:lnTo>
                    <a:lnTo>
                      <a:pt x="56" y="50"/>
                    </a:lnTo>
                    <a:lnTo>
                      <a:pt x="58" y="44"/>
                    </a:lnTo>
                    <a:lnTo>
                      <a:pt x="58" y="38"/>
                    </a:lnTo>
                    <a:lnTo>
                      <a:pt x="58" y="33"/>
                    </a:lnTo>
                    <a:lnTo>
                      <a:pt x="54" y="27"/>
                    </a:lnTo>
                    <a:lnTo>
                      <a:pt x="50" y="23"/>
                    </a:lnTo>
                    <a:lnTo>
                      <a:pt x="44" y="21"/>
                    </a:lnTo>
                    <a:lnTo>
                      <a:pt x="39" y="21"/>
                    </a:lnTo>
                    <a:close/>
                    <a:moveTo>
                      <a:pt x="41" y="0"/>
                    </a:moveTo>
                    <a:lnTo>
                      <a:pt x="56" y="4"/>
                    </a:lnTo>
                    <a:lnTo>
                      <a:pt x="68" y="13"/>
                    </a:lnTo>
                    <a:lnTo>
                      <a:pt x="77" y="27"/>
                    </a:lnTo>
                    <a:lnTo>
                      <a:pt x="79" y="42"/>
                    </a:lnTo>
                    <a:lnTo>
                      <a:pt x="75" y="56"/>
                    </a:lnTo>
                    <a:lnTo>
                      <a:pt x="66" y="69"/>
                    </a:lnTo>
                    <a:lnTo>
                      <a:pt x="52" y="77"/>
                    </a:lnTo>
                    <a:lnTo>
                      <a:pt x="37" y="79"/>
                    </a:lnTo>
                    <a:lnTo>
                      <a:pt x="23" y="75"/>
                    </a:lnTo>
                    <a:lnTo>
                      <a:pt x="10" y="67"/>
                    </a:lnTo>
                    <a:lnTo>
                      <a:pt x="2" y="54"/>
                    </a:lnTo>
                    <a:lnTo>
                      <a:pt x="0" y="36"/>
                    </a:lnTo>
                    <a:lnTo>
                      <a:pt x="4" y="23"/>
                    </a:lnTo>
                    <a:lnTo>
                      <a:pt x="12" y="9"/>
                    </a:lnTo>
                    <a:lnTo>
                      <a:pt x="25" y="2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600"/>
              </a:p>
            </p:txBody>
          </p:sp>
        </p:grpSp>
        <p:sp>
          <p:nvSpPr>
            <p:cNvPr id="31" name="Freeform 31"/>
            <p:cNvSpPr>
              <a:spLocks noEditPoints="1"/>
            </p:cNvSpPr>
            <p:nvPr/>
          </p:nvSpPr>
          <p:spPr bwMode="auto">
            <a:xfrm>
              <a:off x="7699376" y="2855913"/>
              <a:ext cx="344488" cy="330200"/>
            </a:xfrm>
            <a:custGeom>
              <a:avLst/>
              <a:gdLst>
                <a:gd name="T0" fmla="*/ 83 w 432"/>
                <a:gd name="T1" fmla="*/ 211 h 416"/>
                <a:gd name="T2" fmla="*/ 83 w 432"/>
                <a:gd name="T3" fmla="*/ 240 h 416"/>
                <a:gd name="T4" fmla="*/ 349 w 432"/>
                <a:gd name="T5" fmla="*/ 240 h 416"/>
                <a:gd name="T6" fmla="*/ 349 w 432"/>
                <a:gd name="T7" fmla="*/ 211 h 416"/>
                <a:gd name="T8" fmla="*/ 83 w 432"/>
                <a:gd name="T9" fmla="*/ 211 h 416"/>
                <a:gd name="T10" fmla="*/ 83 w 432"/>
                <a:gd name="T11" fmla="*/ 143 h 416"/>
                <a:gd name="T12" fmla="*/ 83 w 432"/>
                <a:gd name="T13" fmla="*/ 174 h 416"/>
                <a:gd name="T14" fmla="*/ 349 w 432"/>
                <a:gd name="T15" fmla="*/ 174 h 416"/>
                <a:gd name="T16" fmla="*/ 349 w 432"/>
                <a:gd name="T17" fmla="*/ 143 h 416"/>
                <a:gd name="T18" fmla="*/ 83 w 432"/>
                <a:gd name="T19" fmla="*/ 143 h 416"/>
                <a:gd name="T20" fmla="*/ 83 w 432"/>
                <a:gd name="T21" fmla="*/ 78 h 416"/>
                <a:gd name="T22" fmla="*/ 83 w 432"/>
                <a:gd name="T23" fmla="*/ 109 h 416"/>
                <a:gd name="T24" fmla="*/ 349 w 432"/>
                <a:gd name="T25" fmla="*/ 109 h 416"/>
                <a:gd name="T26" fmla="*/ 349 w 432"/>
                <a:gd name="T27" fmla="*/ 78 h 416"/>
                <a:gd name="T28" fmla="*/ 83 w 432"/>
                <a:gd name="T29" fmla="*/ 78 h 416"/>
                <a:gd name="T30" fmla="*/ 50 w 432"/>
                <a:gd name="T31" fmla="*/ 0 h 416"/>
                <a:gd name="T32" fmla="*/ 380 w 432"/>
                <a:gd name="T33" fmla="*/ 0 h 416"/>
                <a:gd name="T34" fmla="*/ 401 w 432"/>
                <a:gd name="T35" fmla="*/ 6 h 416"/>
                <a:gd name="T36" fmla="*/ 417 w 432"/>
                <a:gd name="T37" fmla="*/ 16 h 416"/>
                <a:gd name="T38" fmla="*/ 428 w 432"/>
                <a:gd name="T39" fmla="*/ 33 h 416"/>
                <a:gd name="T40" fmla="*/ 432 w 432"/>
                <a:gd name="T41" fmla="*/ 52 h 416"/>
                <a:gd name="T42" fmla="*/ 432 w 432"/>
                <a:gd name="T43" fmla="*/ 265 h 416"/>
                <a:gd name="T44" fmla="*/ 428 w 432"/>
                <a:gd name="T45" fmla="*/ 287 h 416"/>
                <a:gd name="T46" fmla="*/ 417 w 432"/>
                <a:gd name="T47" fmla="*/ 302 h 416"/>
                <a:gd name="T48" fmla="*/ 401 w 432"/>
                <a:gd name="T49" fmla="*/ 314 h 416"/>
                <a:gd name="T50" fmla="*/ 380 w 432"/>
                <a:gd name="T51" fmla="*/ 318 h 416"/>
                <a:gd name="T52" fmla="*/ 264 w 432"/>
                <a:gd name="T53" fmla="*/ 318 h 416"/>
                <a:gd name="T54" fmla="*/ 216 w 432"/>
                <a:gd name="T55" fmla="*/ 416 h 416"/>
                <a:gd name="T56" fmla="*/ 166 w 432"/>
                <a:gd name="T57" fmla="*/ 318 h 416"/>
                <a:gd name="T58" fmla="*/ 50 w 432"/>
                <a:gd name="T59" fmla="*/ 318 h 416"/>
                <a:gd name="T60" fmla="*/ 31 w 432"/>
                <a:gd name="T61" fmla="*/ 314 h 416"/>
                <a:gd name="T62" fmla="*/ 15 w 432"/>
                <a:gd name="T63" fmla="*/ 302 h 416"/>
                <a:gd name="T64" fmla="*/ 4 w 432"/>
                <a:gd name="T65" fmla="*/ 287 h 416"/>
                <a:gd name="T66" fmla="*/ 0 w 432"/>
                <a:gd name="T67" fmla="*/ 265 h 416"/>
                <a:gd name="T68" fmla="*/ 0 w 432"/>
                <a:gd name="T69" fmla="*/ 52 h 416"/>
                <a:gd name="T70" fmla="*/ 4 w 432"/>
                <a:gd name="T71" fmla="*/ 33 h 416"/>
                <a:gd name="T72" fmla="*/ 15 w 432"/>
                <a:gd name="T73" fmla="*/ 16 h 416"/>
                <a:gd name="T74" fmla="*/ 31 w 432"/>
                <a:gd name="T75" fmla="*/ 6 h 416"/>
                <a:gd name="T76" fmla="*/ 50 w 432"/>
                <a:gd name="T77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2" h="416">
                  <a:moveTo>
                    <a:pt x="83" y="211"/>
                  </a:moveTo>
                  <a:lnTo>
                    <a:pt x="83" y="240"/>
                  </a:lnTo>
                  <a:lnTo>
                    <a:pt x="349" y="240"/>
                  </a:lnTo>
                  <a:lnTo>
                    <a:pt x="349" y="211"/>
                  </a:lnTo>
                  <a:lnTo>
                    <a:pt x="83" y="211"/>
                  </a:lnTo>
                  <a:close/>
                  <a:moveTo>
                    <a:pt x="83" y="143"/>
                  </a:moveTo>
                  <a:lnTo>
                    <a:pt x="83" y="174"/>
                  </a:lnTo>
                  <a:lnTo>
                    <a:pt x="349" y="174"/>
                  </a:lnTo>
                  <a:lnTo>
                    <a:pt x="349" y="143"/>
                  </a:lnTo>
                  <a:lnTo>
                    <a:pt x="83" y="143"/>
                  </a:lnTo>
                  <a:close/>
                  <a:moveTo>
                    <a:pt x="83" y="78"/>
                  </a:moveTo>
                  <a:lnTo>
                    <a:pt x="83" y="109"/>
                  </a:lnTo>
                  <a:lnTo>
                    <a:pt x="349" y="109"/>
                  </a:lnTo>
                  <a:lnTo>
                    <a:pt x="349" y="78"/>
                  </a:lnTo>
                  <a:lnTo>
                    <a:pt x="83" y="78"/>
                  </a:lnTo>
                  <a:close/>
                  <a:moveTo>
                    <a:pt x="50" y="0"/>
                  </a:moveTo>
                  <a:lnTo>
                    <a:pt x="380" y="0"/>
                  </a:lnTo>
                  <a:lnTo>
                    <a:pt x="401" y="6"/>
                  </a:lnTo>
                  <a:lnTo>
                    <a:pt x="417" y="16"/>
                  </a:lnTo>
                  <a:lnTo>
                    <a:pt x="428" y="33"/>
                  </a:lnTo>
                  <a:lnTo>
                    <a:pt x="432" y="52"/>
                  </a:lnTo>
                  <a:lnTo>
                    <a:pt x="432" y="265"/>
                  </a:lnTo>
                  <a:lnTo>
                    <a:pt x="428" y="287"/>
                  </a:lnTo>
                  <a:lnTo>
                    <a:pt x="417" y="302"/>
                  </a:lnTo>
                  <a:lnTo>
                    <a:pt x="401" y="314"/>
                  </a:lnTo>
                  <a:lnTo>
                    <a:pt x="380" y="318"/>
                  </a:lnTo>
                  <a:lnTo>
                    <a:pt x="264" y="318"/>
                  </a:lnTo>
                  <a:lnTo>
                    <a:pt x="216" y="416"/>
                  </a:lnTo>
                  <a:lnTo>
                    <a:pt x="166" y="318"/>
                  </a:lnTo>
                  <a:lnTo>
                    <a:pt x="50" y="318"/>
                  </a:lnTo>
                  <a:lnTo>
                    <a:pt x="31" y="314"/>
                  </a:lnTo>
                  <a:lnTo>
                    <a:pt x="15" y="302"/>
                  </a:lnTo>
                  <a:lnTo>
                    <a:pt x="4" y="287"/>
                  </a:lnTo>
                  <a:lnTo>
                    <a:pt x="0" y="265"/>
                  </a:lnTo>
                  <a:lnTo>
                    <a:pt x="0" y="52"/>
                  </a:lnTo>
                  <a:lnTo>
                    <a:pt x="4" y="33"/>
                  </a:lnTo>
                  <a:lnTo>
                    <a:pt x="15" y="16"/>
                  </a:lnTo>
                  <a:lnTo>
                    <a:pt x="31" y="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60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288088" y="4981576"/>
              <a:ext cx="300038" cy="298450"/>
              <a:chOff x="6288088" y="4981576"/>
              <a:chExt cx="300038" cy="298450"/>
            </a:xfrm>
          </p:grpSpPr>
          <p:sp>
            <p:nvSpPr>
              <p:cNvPr id="32" name="Freeform 32"/>
              <p:cNvSpPr/>
              <p:nvPr/>
            </p:nvSpPr>
            <p:spPr bwMode="auto">
              <a:xfrm>
                <a:off x="6294438" y="4981576"/>
                <a:ext cx="84138" cy="233363"/>
              </a:xfrm>
              <a:custGeom>
                <a:avLst/>
                <a:gdLst>
                  <a:gd name="T0" fmla="*/ 25 w 106"/>
                  <a:gd name="T1" fmla="*/ 0 h 292"/>
                  <a:gd name="T2" fmla="*/ 81 w 106"/>
                  <a:gd name="T3" fmla="*/ 0 h 292"/>
                  <a:gd name="T4" fmla="*/ 89 w 106"/>
                  <a:gd name="T5" fmla="*/ 0 h 292"/>
                  <a:gd name="T6" fmla="*/ 95 w 106"/>
                  <a:gd name="T7" fmla="*/ 4 h 292"/>
                  <a:gd name="T8" fmla="*/ 100 w 106"/>
                  <a:gd name="T9" fmla="*/ 10 h 292"/>
                  <a:gd name="T10" fmla="*/ 104 w 106"/>
                  <a:gd name="T11" fmla="*/ 17 h 292"/>
                  <a:gd name="T12" fmla="*/ 106 w 106"/>
                  <a:gd name="T13" fmla="*/ 25 h 292"/>
                  <a:gd name="T14" fmla="*/ 106 w 106"/>
                  <a:gd name="T15" fmla="*/ 265 h 292"/>
                  <a:gd name="T16" fmla="*/ 104 w 106"/>
                  <a:gd name="T17" fmla="*/ 275 h 292"/>
                  <a:gd name="T18" fmla="*/ 100 w 106"/>
                  <a:gd name="T19" fmla="*/ 280 h 292"/>
                  <a:gd name="T20" fmla="*/ 95 w 106"/>
                  <a:gd name="T21" fmla="*/ 286 h 292"/>
                  <a:gd name="T22" fmla="*/ 89 w 106"/>
                  <a:gd name="T23" fmla="*/ 290 h 292"/>
                  <a:gd name="T24" fmla="*/ 81 w 106"/>
                  <a:gd name="T25" fmla="*/ 292 h 292"/>
                  <a:gd name="T26" fmla="*/ 25 w 106"/>
                  <a:gd name="T27" fmla="*/ 292 h 292"/>
                  <a:gd name="T28" fmla="*/ 17 w 106"/>
                  <a:gd name="T29" fmla="*/ 290 h 292"/>
                  <a:gd name="T30" fmla="*/ 10 w 106"/>
                  <a:gd name="T31" fmla="*/ 286 h 292"/>
                  <a:gd name="T32" fmla="*/ 4 w 106"/>
                  <a:gd name="T33" fmla="*/ 280 h 292"/>
                  <a:gd name="T34" fmla="*/ 0 w 106"/>
                  <a:gd name="T35" fmla="*/ 275 h 292"/>
                  <a:gd name="T36" fmla="*/ 0 w 106"/>
                  <a:gd name="T37" fmla="*/ 265 h 292"/>
                  <a:gd name="T38" fmla="*/ 0 w 106"/>
                  <a:gd name="T39" fmla="*/ 25 h 292"/>
                  <a:gd name="T40" fmla="*/ 0 w 106"/>
                  <a:gd name="T41" fmla="*/ 17 h 292"/>
                  <a:gd name="T42" fmla="*/ 4 w 106"/>
                  <a:gd name="T43" fmla="*/ 10 h 292"/>
                  <a:gd name="T44" fmla="*/ 10 w 106"/>
                  <a:gd name="T45" fmla="*/ 4 h 292"/>
                  <a:gd name="T46" fmla="*/ 17 w 106"/>
                  <a:gd name="T47" fmla="*/ 0 h 292"/>
                  <a:gd name="T48" fmla="*/ 25 w 106"/>
                  <a:gd name="T49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92">
                    <a:moveTo>
                      <a:pt x="25" y="0"/>
                    </a:moveTo>
                    <a:lnTo>
                      <a:pt x="81" y="0"/>
                    </a:lnTo>
                    <a:lnTo>
                      <a:pt x="89" y="0"/>
                    </a:lnTo>
                    <a:lnTo>
                      <a:pt x="95" y="4"/>
                    </a:lnTo>
                    <a:lnTo>
                      <a:pt x="100" y="10"/>
                    </a:lnTo>
                    <a:lnTo>
                      <a:pt x="104" y="17"/>
                    </a:lnTo>
                    <a:lnTo>
                      <a:pt x="106" y="25"/>
                    </a:lnTo>
                    <a:lnTo>
                      <a:pt x="106" y="265"/>
                    </a:lnTo>
                    <a:lnTo>
                      <a:pt x="104" y="275"/>
                    </a:lnTo>
                    <a:lnTo>
                      <a:pt x="100" y="280"/>
                    </a:lnTo>
                    <a:lnTo>
                      <a:pt x="95" y="286"/>
                    </a:lnTo>
                    <a:lnTo>
                      <a:pt x="89" y="290"/>
                    </a:lnTo>
                    <a:lnTo>
                      <a:pt x="81" y="292"/>
                    </a:lnTo>
                    <a:lnTo>
                      <a:pt x="25" y="292"/>
                    </a:lnTo>
                    <a:lnTo>
                      <a:pt x="17" y="290"/>
                    </a:lnTo>
                    <a:lnTo>
                      <a:pt x="10" y="286"/>
                    </a:lnTo>
                    <a:lnTo>
                      <a:pt x="4" y="280"/>
                    </a:lnTo>
                    <a:lnTo>
                      <a:pt x="0" y="275"/>
                    </a:lnTo>
                    <a:lnTo>
                      <a:pt x="0" y="265"/>
                    </a:lnTo>
                    <a:lnTo>
                      <a:pt x="0" y="25"/>
                    </a:lnTo>
                    <a:lnTo>
                      <a:pt x="0" y="17"/>
                    </a:lnTo>
                    <a:lnTo>
                      <a:pt x="4" y="10"/>
                    </a:lnTo>
                    <a:lnTo>
                      <a:pt x="10" y="4"/>
                    </a:lnTo>
                    <a:lnTo>
                      <a:pt x="17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6396038" y="5049838"/>
                <a:ext cx="84138" cy="165100"/>
              </a:xfrm>
              <a:custGeom>
                <a:avLst/>
                <a:gdLst>
                  <a:gd name="T0" fmla="*/ 25 w 106"/>
                  <a:gd name="T1" fmla="*/ 0 h 207"/>
                  <a:gd name="T2" fmla="*/ 81 w 106"/>
                  <a:gd name="T3" fmla="*/ 0 h 207"/>
                  <a:gd name="T4" fmla="*/ 88 w 106"/>
                  <a:gd name="T5" fmla="*/ 2 h 207"/>
                  <a:gd name="T6" fmla="*/ 96 w 106"/>
                  <a:gd name="T7" fmla="*/ 4 h 207"/>
                  <a:gd name="T8" fmla="*/ 102 w 106"/>
                  <a:gd name="T9" fmla="*/ 10 h 207"/>
                  <a:gd name="T10" fmla="*/ 104 w 106"/>
                  <a:gd name="T11" fmla="*/ 17 h 207"/>
                  <a:gd name="T12" fmla="*/ 106 w 106"/>
                  <a:gd name="T13" fmla="*/ 25 h 207"/>
                  <a:gd name="T14" fmla="*/ 106 w 106"/>
                  <a:gd name="T15" fmla="*/ 180 h 207"/>
                  <a:gd name="T16" fmla="*/ 104 w 106"/>
                  <a:gd name="T17" fmla="*/ 190 h 207"/>
                  <a:gd name="T18" fmla="*/ 102 w 106"/>
                  <a:gd name="T19" fmla="*/ 195 h 207"/>
                  <a:gd name="T20" fmla="*/ 96 w 106"/>
                  <a:gd name="T21" fmla="*/ 201 h 207"/>
                  <a:gd name="T22" fmla="*/ 88 w 106"/>
                  <a:gd name="T23" fmla="*/ 205 h 207"/>
                  <a:gd name="T24" fmla="*/ 81 w 106"/>
                  <a:gd name="T25" fmla="*/ 207 h 207"/>
                  <a:gd name="T26" fmla="*/ 25 w 106"/>
                  <a:gd name="T27" fmla="*/ 207 h 207"/>
                  <a:gd name="T28" fmla="*/ 17 w 106"/>
                  <a:gd name="T29" fmla="*/ 205 h 207"/>
                  <a:gd name="T30" fmla="*/ 9 w 106"/>
                  <a:gd name="T31" fmla="*/ 201 h 207"/>
                  <a:gd name="T32" fmla="*/ 3 w 106"/>
                  <a:gd name="T33" fmla="*/ 195 h 207"/>
                  <a:gd name="T34" fmla="*/ 1 w 106"/>
                  <a:gd name="T35" fmla="*/ 190 h 207"/>
                  <a:gd name="T36" fmla="*/ 0 w 106"/>
                  <a:gd name="T37" fmla="*/ 182 h 207"/>
                  <a:gd name="T38" fmla="*/ 0 w 106"/>
                  <a:gd name="T39" fmla="*/ 25 h 207"/>
                  <a:gd name="T40" fmla="*/ 1 w 106"/>
                  <a:gd name="T41" fmla="*/ 17 h 207"/>
                  <a:gd name="T42" fmla="*/ 3 w 106"/>
                  <a:gd name="T43" fmla="*/ 10 h 207"/>
                  <a:gd name="T44" fmla="*/ 9 w 106"/>
                  <a:gd name="T45" fmla="*/ 4 h 207"/>
                  <a:gd name="T46" fmla="*/ 17 w 106"/>
                  <a:gd name="T47" fmla="*/ 2 h 207"/>
                  <a:gd name="T48" fmla="*/ 25 w 106"/>
                  <a:gd name="T4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07">
                    <a:moveTo>
                      <a:pt x="25" y="0"/>
                    </a:moveTo>
                    <a:lnTo>
                      <a:pt x="81" y="0"/>
                    </a:lnTo>
                    <a:lnTo>
                      <a:pt x="88" y="2"/>
                    </a:lnTo>
                    <a:lnTo>
                      <a:pt x="96" y="4"/>
                    </a:lnTo>
                    <a:lnTo>
                      <a:pt x="102" y="10"/>
                    </a:lnTo>
                    <a:lnTo>
                      <a:pt x="104" y="17"/>
                    </a:lnTo>
                    <a:lnTo>
                      <a:pt x="106" y="25"/>
                    </a:lnTo>
                    <a:lnTo>
                      <a:pt x="106" y="180"/>
                    </a:lnTo>
                    <a:lnTo>
                      <a:pt x="104" y="190"/>
                    </a:lnTo>
                    <a:lnTo>
                      <a:pt x="102" y="195"/>
                    </a:lnTo>
                    <a:lnTo>
                      <a:pt x="96" y="201"/>
                    </a:lnTo>
                    <a:lnTo>
                      <a:pt x="88" y="205"/>
                    </a:lnTo>
                    <a:lnTo>
                      <a:pt x="81" y="207"/>
                    </a:lnTo>
                    <a:lnTo>
                      <a:pt x="25" y="207"/>
                    </a:lnTo>
                    <a:lnTo>
                      <a:pt x="17" y="205"/>
                    </a:lnTo>
                    <a:lnTo>
                      <a:pt x="9" y="201"/>
                    </a:lnTo>
                    <a:lnTo>
                      <a:pt x="3" y="195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0" y="25"/>
                    </a:lnTo>
                    <a:lnTo>
                      <a:pt x="1" y="17"/>
                    </a:lnTo>
                    <a:lnTo>
                      <a:pt x="3" y="10"/>
                    </a:lnTo>
                    <a:lnTo>
                      <a:pt x="9" y="4"/>
                    </a:lnTo>
                    <a:lnTo>
                      <a:pt x="17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6496051" y="5118101"/>
                <a:ext cx="85725" cy="96838"/>
              </a:xfrm>
              <a:custGeom>
                <a:avLst/>
                <a:gdLst>
                  <a:gd name="T0" fmla="*/ 25 w 106"/>
                  <a:gd name="T1" fmla="*/ 0 h 122"/>
                  <a:gd name="T2" fmla="*/ 81 w 106"/>
                  <a:gd name="T3" fmla="*/ 0 h 122"/>
                  <a:gd name="T4" fmla="*/ 89 w 106"/>
                  <a:gd name="T5" fmla="*/ 2 h 122"/>
                  <a:gd name="T6" fmla="*/ 97 w 106"/>
                  <a:gd name="T7" fmla="*/ 6 h 122"/>
                  <a:gd name="T8" fmla="*/ 102 w 106"/>
                  <a:gd name="T9" fmla="*/ 12 h 122"/>
                  <a:gd name="T10" fmla="*/ 106 w 106"/>
                  <a:gd name="T11" fmla="*/ 18 h 122"/>
                  <a:gd name="T12" fmla="*/ 106 w 106"/>
                  <a:gd name="T13" fmla="*/ 25 h 122"/>
                  <a:gd name="T14" fmla="*/ 106 w 106"/>
                  <a:gd name="T15" fmla="*/ 95 h 122"/>
                  <a:gd name="T16" fmla="*/ 106 w 106"/>
                  <a:gd name="T17" fmla="*/ 105 h 122"/>
                  <a:gd name="T18" fmla="*/ 102 w 106"/>
                  <a:gd name="T19" fmla="*/ 110 h 122"/>
                  <a:gd name="T20" fmla="*/ 97 w 106"/>
                  <a:gd name="T21" fmla="*/ 116 h 122"/>
                  <a:gd name="T22" fmla="*/ 89 w 106"/>
                  <a:gd name="T23" fmla="*/ 120 h 122"/>
                  <a:gd name="T24" fmla="*/ 81 w 106"/>
                  <a:gd name="T25" fmla="*/ 122 h 122"/>
                  <a:gd name="T26" fmla="*/ 25 w 106"/>
                  <a:gd name="T27" fmla="*/ 122 h 122"/>
                  <a:gd name="T28" fmla="*/ 17 w 106"/>
                  <a:gd name="T29" fmla="*/ 120 h 122"/>
                  <a:gd name="T30" fmla="*/ 12 w 106"/>
                  <a:gd name="T31" fmla="*/ 116 h 122"/>
                  <a:gd name="T32" fmla="*/ 6 w 106"/>
                  <a:gd name="T33" fmla="*/ 110 h 122"/>
                  <a:gd name="T34" fmla="*/ 2 w 106"/>
                  <a:gd name="T35" fmla="*/ 105 h 122"/>
                  <a:gd name="T36" fmla="*/ 0 w 106"/>
                  <a:gd name="T37" fmla="*/ 95 h 122"/>
                  <a:gd name="T38" fmla="*/ 0 w 106"/>
                  <a:gd name="T39" fmla="*/ 25 h 122"/>
                  <a:gd name="T40" fmla="*/ 2 w 106"/>
                  <a:gd name="T41" fmla="*/ 18 h 122"/>
                  <a:gd name="T42" fmla="*/ 6 w 106"/>
                  <a:gd name="T43" fmla="*/ 12 h 122"/>
                  <a:gd name="T44" fmla="*/ 12 w 106"/>
                  <a:gd name="T45" fmla="*/ 6 h 122"/>
                  <a:gd name="T46" fmla="*/ 17 w 106"/>
                  <a:gd name="T47" fmla="*/ 2 h 122"/>
                  <a:gd name="T48" fmla="*/ 25 w 106"/>
                  <a:gd name="T4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122">
                    <a:moveTo>
                      <a:pt x="25" y="0"/>
                    </a:moveTo>
                    <a:lnTo>
                      <a:pt x="81" y="0"/>
                    </a:lnTo>
                    <a:lnTo>
                      <a:pt x="89" y="2"/>
                    </a:lnTo>
                    <a:lnTo>
                      <a:pt x="97" y="6"/>
                    </a:lnTo>
                    <a:lnTo>
                      <a:pt x="102" y="12"/>
                    </a:lnTo>
                    <a:lnTo>
                      <a:pt x="106" y="18"/>
                    </a:lnTo>
                    <a:lnTo>
                      <a:pt x="106" y="25"/>
                    </a:lnTo>
                    <a:lnTo>
                      <a:pt x="106" y="95"/>
                    </a:lnTo>
                    <a:lnTo>
                      <a:pt x="106" y="105"/>
                    </a:lnTo>
                    <a:lnTo>
                      <a:pt x="102" y="110"/>
                    </a:lnTo>
                    <a:lnTo>
                      <a:pt x="97" y="116"/>
                    </a:lnTo>
                    <a:lnTo>
                      <a:pt x="89" y="120"/>
                    </a:lnTo>
                    <a:lnTo>
                      <a:pt x="81" y="122"/>
                    </a:lnTo>
                    <a:lnTo>
                      <a:pt x="25" y="122"/>
                    </a:lnTo>
                    <a:lnTo>
                      <a:pt x="17" y="120"/>
                    </a:lnTo>
                    <a:lnTo>
                      <a:pt x="12" y="116"/>
                    </a:lnTo>
                    <a:lnTo>
                      <a:pt x="6" y="110"/>
                    </a:lnTo>
                    <a:lnTo>
                      <a:pt x="2" y="105"/>
                    </a:lnTo>
                    <a:lnTo>
                      <a:pt x="0" y="95"/>
                    </a:lnTo>
                    <a:lnTo>
                      <a:pt x="0" y="25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2" y="6"/>
                    </a:lnTo>
                    <a:lnTo>
                      <a:pt x="17" y="2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5" name="Freeform 35"/>
              <p:cNvSpPr/>
              <p:nvPr/>
            </p:nvSpPr>
            <p:spPr bwMode="auto">
              <a:xfrm>
                <a:off x="6288088" y="5241926"/>
                <a:ext cx="300038" cy="38100"/>
              </a:xfrm>
              <a:custGeom>
                <a:avLst/>
                <a:gdLst>
                  <a:gd name="T0" fmla="*/ 12 w 379"/>
                  <a:gd name="T1" fmla="*/ 0 h 48"/>
                  <a:gd name="T2" fmla="*/ 365 w 379"/>
                  <a:gd name="T3" fmla="*/ 0 h 48"/>
                  <a:gd name="T4" fmla="*/ 371 w 379"/>
                  <a:gd name="T5" fmla="*/ 2 h 48"/>
                  <a:gd name="T6" fmla="*/ 375 w 379"/>
                  <a:gd name="T7" fmla="*/ 4 h 48"/>
                  <a:gd name="T8" fmla="*/ 377 w 379"/>
                  <a:gd name="T9" fmla="*/ 8 h 48"/>
                  <a:gd name="T10" fmla="*/ 379 w 379"/>
                  <a:gd name="T11" fmla="*/ 13 h 48"/>
                  <a:gd name="T12" fmla="*/ 379 w 379"/>
                  <a:gd name="T13" fmla="*/ 37 h 48"/>
                  <a:gd name="T14" fmla="*/ 377 w 379"/>
                  <a:gd name="T15" fmla="*/ 40 h 48"/>
                  <a:gd name="T16" fmla="*/ 375 w 379"/>
                  <a:gd name="T17" fmla="*/ 44 h 48"/>
                  <a:gd name="T18" fmla="*/ 371 w 379"/>
                  <a:gd name="T19" fmla="*/ 46 h 48"/>
                  <a:gd name="T20" fmla="*/ 365 w 379"/>
                  <a:gd name="T21" fmla="*/ 48 h 48"/>
                  <a:gd name="T22" fmla="*/ 12 w 379"/>
                  <a:gd name="T23" fmla="*/ 48 h 48"/>
                  <a:gd name="T24" fmla="*/ 8 w 379"/>
                  <a:gd name="T25" fmla="*/ 46 h 48"/>
                  <a:gd name="T26" fmla="*/ 4 w 379"/>
                  <a:gd name="T27" fmla="*/ 44 h 48"/>
                  <a:gd name="T28" fmla="*/ 2 w 379"/>
                  <a:gd name="T29" fmla="*/ 40 h 48"/>
                  <a:gd name="T30" fmla="*/ 0 w 379"/>
                  <a:gd name="T31" fmla="*/ 37 h 48"/>
                  <a:gd name="T32" fmla="*/ 0 w 379"/>
                  <a:gd name="T33" fmla="*/ 13 h 48"/>
                  <a:gd name="T34" fmla="*/ 2 w 379"/>
                  <a:gd name="T35" fmla="*/ 8 h 48"/>
                  <a:gd name="T36" fmla="*/ 4 w 379"/>
                  <a:gd name="T37" fmla="*/ 4 h 48"/>
                  <a:gd name="T38" fmla="*/ 8 w 379"/>
                  <a:gd name="T39" fmla="*/ 2 h 48"/>
                  <a:gd name="T40" fmla="*/ 12 w 379"/>
                  <a:gd name="T4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9" h="48">
                    <a:moveTo>
                      <a:pt x="12" y="0"/>
                    </a:moveTo>
                    <a:lnTo>
                      <a:pt x="365" y="0"/>
                    </a:lnTo>
                    <a:lnTo>
                      <a:pt x="371" y="2"/>
                    </a:lnTo>
                    <a:lnTo>
                      <a:pt x="375" y="4"/>
                    </a:lnTo>
                    <a:lnTo>
                      <a:pt x="377" y="8"/>
                    </a:lnTo>
                    <a:lnTo>
                      <a:pt x="379" y="13"/>
                    </a:lnTo>
                    <a:lnTo>
                      <a:pt x="379" y="37"/>
                    </a:lnTo>
                    <a:lnTo>
                      <a:pt x="377" y="40"/>
                    </a:lnTo>
                    <a:lnTo>
                      <a:pt x="375" y="44"/>
                    </a:lnTo>
                    <a:lnTo>
                      <a:pt x="371" y="46"/>
                    </a:lnTo>
                    <a:lnTo>
                      <a:pt x="365" y="48"/>
                    </a:lnTo>
                    <a:lnTo>
                      <a:pt x="12" y="48"/>
                    </a:lnTo>
                    <a:lnTo>
                      <a:pt x="8" y="46"/>
                    </a:lnTo>
                    <a:lnTo>
                      <a:pt x="4" y="44"/>
                    </a:lnTo>
                    <a:lnTo>
                      <a:pt x="2" y="40"/>
                    </a:lnTo>
                    <a:lnTo>
                      <a:pt x="0" y="37"/>
                    </a:lnTo>
                    <a:lnTo>
                      <a:pt x="0" y="13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600"/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81952CB-3C4D-4EBB-A68A-D063106E96B9}"/>
              </a:ext>
            </a:extLst>
          </p:cNvPr>
          <p:cNvGrpSpPr/>
          <p:nvPr/>
        </p:nvGrpSpPr>
        <p:grpSpPr>
          <a:xfrm>
            <a:off x="8725642" y="1730273"/>
            <a:ext cx="1944618" cy="844660"/>
            <a:chOff x="2661872" y="1947672"/>
            <a:chExt cx="2901474" cy="890901"/>
          </a:xfrm>
        </p:grpSpPr>
        <p:sp>
          <p:nvSpPr>
            <p:cNvPr id="49" name="Rectangle 42">
              <a:extLst>
                <a:ext uri="{FF2B5EF4-FFF2-40B4-BE49-F238E27FC236}">
                  <a16:creationId xmlns:a16="http://schemas.microsoft.com/office/drawing/2014/main" id="{F093E2C2-C4EB-4F4E-9DD1-360D7FB2DBD1}"/>
                </a:ext>
              </a:extLst>
            </p:cNvPr>
            <p:cNvSpPr/>
            <p:nvPr/>
          </p:nvSpPr>
          <p:spPr>
            <a:xfrm flipH="1">
              <a:off x="2661872" y="2248920"/>
              <a:ext cx="2901474" cy="589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5CBF72D3-41AF-46FD-9162-8A0DB18266F5}"/>
                </a:ext>
              </a:extLst>
            </p:cNvPr>
            <p:cNvSpPr/>
            <p:nvPr/>
          </p:nvSpPr>
          <p:spPr>
            <a:xfrm flipH="1">
              <a:off x="2661872" y="1947672"/>
              <a:ext cx="2568733" cy="3222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78B8F06-B40A-42ED-A95D-383C2D6DAA59}"/>
              </a:ext>
            </a:extLst>
          </p:cNvPr>
          <p:cNvGrpSpPr/>
          <p:nvPr/>
        </p:nvGrpSpPr>
        <p:grpSpPr>
          <a:xfrm>
            <a:off x="3108668" y="2695724"/>
            <a:ext cx="1944618" cy="844660"/>
            <a:chOff x="2661872" y="1947672"/>
            <a:chExt cx="2901474" cy="890901"/>
          </a:xfrm>
        </p:grpSpPr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9AF272FF-9711-42E6-A904-30BF36731E66}"/>
                </a:ext>
              </a:extLst>
            </p:cNvPr>
            <p:cNvSpPr/>
            <p:nvPr/>
          </p:nvSpPr>
          <p:spPr>
            <a:xfrm flipH="1">
              <a:off x="2661872" y="2248920"/>
              <a:ext cx="2901474" cy="589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42">
              <a:extLst>
                <a:ext uri="{FF2B5EF4-FFF2-40B4-BE49-F238E27FC236}">
                  <a16:creationId xmlns:a16="http://schemas.microsoft.com/office/drawing/2014/main" id="{4A2B2D0D-855C-41ED-AFFF-1FE6D4CE5152}"/>
                </a:ext>
              </a:extLst>
            </p:cNvPr>
            <p:cNvSpPr/>
            <p:nvPr/>
          </p:nvSpPr>
          <p:spPr>
            <a:xfrm flipH="1">
              <a:off x="2661872" y="1947672"/>
              <a:ext cx="2568733" cy="3222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13543B4-966C-41BA-87CA-EF2EF290AC6E}"/>
              </a:ext>
            </a:extLst>
          </p:cNvPr>
          <p:cNvGrpSpPr/>
          <p:nvPr/>
        </p:nvGrpSpPr>
        <p:grpSpPr>
          <a:xfrm>
            <a:off x="7681003" y="3954311"/>
            <a:ext cx="1944618" cy="844660"/>
            <a:chOff x="2661872" y="1947672"/>
            <a:chExt cx="2901474" cy="890901"/>
          </a:xfrm>
        </p:grpSpPr>
        <p:sp>
          <p:nvSpPr>
            <p:cNvPr id="55" name="Rectangle 42">
              <a:extLst>
                <a:ext uri="{FF2B5EF4-FFF2-40B4-BE49-F238E27FC236}">
                  <a16:creationId xmlns:a16="http://schemas.microsoft.com/office/drawing/2014/main" id="{86BAC743-4E61-46CB-B48F-6741A50DC3B9}"/>
                </a:ext>
              </a:extLst>
            </p:cNvPr>
            <p:cNvSpPr/>
            <p:nvPr/>
          </p:nvSpPr>
          <p:spPr>
            <a:xfrm flipH="1">
              <a:off x="2661872" y="2248920"/>
              <a:ext cx="2901474" cy="589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42">
              <a:extLst>
                <a:ext uri="{FF2B5EF4-FFF2-40B4-BE49-F238E27FC236}">
                  <a16:creationId xmlns:a16="http://schemas.microsoft.com/office/drawing/2014/main" id="{2C5FA6C0-0A8D-4B9D-A9F8-47774FFF9C7E}"/>
                </a:ext>
              </a:extLst>
            </p:cNvPr>
            <p:cNvSpPr/>
            <p:nvPr/>
          </p:nvSpPr>
          <p:spPr>
            <a:xfrm flipH="1">
              <a:off x="2661872" y="1947672"/>
              <a:ext cx="2568733" cy="3222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E3CC7DE-D47A-464E-AA15-02CCEFF59AE1}"/>
              </a:ext>
            </a:extLst>
          </p:cNvPr>
          <p:cNvGrpSpPr/>
          <p:nvPr/>
        </p:nvGrpSpPr>
        <p:grpSpPr>
          <a:xfrm>
            <a:off x="1799207" y="4762969"/>
            <a:ext cx="1944618" cy="844660"/>
            <a:chOff x="2661872" y="1947672"/>
            <a:chExt cx="2901474" cy="890901"/>
          </a:xfrm>
        </p:grpSpPr>
        <p:sp>
          <p:nvSpPr>
            <p:cNvPr id="58" name="Rectangle 42">
              <a:extLst>
                <a:ext uri="{FF2B5EF4-FFF2-40B4-BE49-F238E27FC236}">
                  <a16:creationId xmlns:a16="http://schemas.microsoft.com/office/drawing/2014/main" id="{0265D50A-5D12-4BEE-A587-DFD6323ADEA4}"/>
                </a:ext>
              </a:extLst>
            </p:cNvPr>
            <p:cNvSpPr/>
            <p:nvPr/>
          </p:nvSpPr>
          <p:spPr>
            <a:xfrm flipH="1">
              <a:off x="2661872" y="2248920"/>
              <a:ext cx="2901474" cy="589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  <a:p>
              <a:endPara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Rectangle 42">
              <a:extLst>
                <a:ext uri="{FF2B5EF4-FFF2-40B4-BE49-F238E27FC236}">
                  <a16:creationId xmlns:a16="http://schemas.microsoft.com/office/drawing/2014/main" id="{A078C72F-BB00-41D6-B25E-BD631013833F}"/>
                </a:ext>
              </a:extLst>
            </p:cNvPr>
            <p:cNvSpPr/>
            <p:nvPr/>
          </p:nvSpPr>
          <p:spPr>
            <a:xfrm flipH="1">
              <a:off x="2661872" y="1947672"/>
              <a:ext cx="2568733" cy="32223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86694" tIns="0" rIns="86694" bIns="0" rtlCol="0" anchor="t"/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656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5" grpId="0" bldLvl="0" animBg="1"/>
      <p:bldP spid="47" grpId="0" bldLvl="0" animBg="1"/>
      <p:bldP spid="43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6e480c8-ae6c-4729-9468-d8d590c777b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千图网海量PPT模板www.58pic.com​​">
  <a:themeElements>
    <a:clrScheme name="自定义 246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678D"/>
      </a:accent1>
      <a:accent2>
        <a:srgbClr val="0C0C0C"/>
      </a:accent2>
      <a:accent3>
        <a:srgbClr val="45678D"/>
      </a:accent3>
      <a:accent4>
        <a:srgbClr val="0C0C0C"/>
      </a:accent4>
      <a:accent5>
        <a:srgbClr val="45678D"/>
      </a:accent5>
      <a:accent6>
        <a:srgbClr val="0C0C0C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1251</Words>
  <Application>Microsoft Office PowerPoint</Application>
  <PresentationFormat>宽屏</PresentationFormat>
  <Paragraphs>197</Paragraphs>
  <Slides>25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等线</vt:lpstr>
      <vt:lpstr>等线 Light</vt:lpstr>
      <vt:lpstr>方正兰亭特黑_GBK</vt:lpstr>
      <vt:lpstr>方正尚酷简体</vt:lpstr>
      <vt:lpstr>方正姚体</vt:lpstr>
      <vt:lpstr>华文黑体</vt:lpstr>
      <vt:lpstr>锐字工房云字库细圆GBK</vt:lpstr>
      <vt:lpstr>宋体</vt:lpstr>
      <vt:lpstr>微软雅黑</vt:lpstr>
      <vt:lpstr>微软雅黑 Light</vt:lpstr>
      <vt:lpstr>Arial</vt:lpstr>
      <vt:lpstr>Calibri</vt:lpstr>
      <vt:lpstr>Century Gothic</vt:lpstr>
      <vt:lpstr>Edwardian Script ITC</vt:lpstr>
      <vt:lpstr>Impact</vt:lpstr>
      <vt:lpstr>Open Sans</vt:lpstr>
      <vt:lpstr>Open Sans Light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26</cp:revision>
  <dcterms:created xsi:type="dcterms:W3CDTF">2018-04-10T08:10:31Z</dcterms:created>
  <dcterms:modified xsi:type="dcterms:W3CDTF">2018-04-25T09:35:35Z</dcterms:modified>
</cp:coreProperties>
</file>